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0.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9.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 id="2147483782" r:id="rId2"/>
    <p:sldMasterId id="2147483810" r:id="rId3"/>
    <p:sldMasterId id="2147483838" r:id="rId4"/>
    <p:sldMasterId id="2147483892" r:id="rId5"/>
    <p:sldMasterId id="2147483917" r:id="rId6"/>
    <p:sldMasterId id="2147483947" r:id="rId7"/>
    <p:sldMasterId id="2147483963" r:id="rId8"/>
    <p:sldMasterId id="2147483975" r:id="rId9"/>
    <p:sldMasterId id="2147483999" r:id="rId10"/>
    <p:sldMasterId id="2147484011" r:id="rId11"/>
    <p:sldMasterId id="2147484023" r:id="rId12"/>
    <p:sldMasterId id="2147484048" r:id="rId13"/>
  </p:sldMasterIdLst>
  <p:notesMasterIdLst>
    <p:notesMasterId r:id="rId57"/>
  </p:notesMasterIdLst>
  <p:sldIdLst>
    <p:sldId id="2713" r:id="rId14"/>
    <p:sldId id="2320" r:id="rId15"/>
    <p:sldId id="2716" r:id="rId16"/>
    <p:sldId id="2887" r:id="rId17"/>
    <p:sldId id="2768" r:id="rId18"/>
    <p:sldId id="424" r:id="rId19"/>
    <p:sldId id="411" r:id="rId20"/>
    <p:sldId id="2721" r:id="rId21"/>
    <p:sldId id="2720" r:id="rId22"/>
    <p:sldId id="306" r:id="rId23"/>
    <p:sldId id="305" r:id="rId24"/>
    <p:sldId id="2719" r:id="rId25"/>
    <p:sldId id="407" r:id="rId26"/>
    <p:sldId id="408" r:id="rId27"/>
    <p:sldId id="416" r:id="rId28"/>
    <p:sldId id="418" r:id="rId29"/>
    <p:sldId id="419" r:id="rId30"/>
    <p:sldId id="420" r:id="rId31"/>
    <p:sldId id="421" r:id="rId32"/>
    <p:sldId id="422" r:id="rId33"/>
    <p:sldId id="423" r:id="rId34"/>
    <p:sldId id="425" r:id="rId35"/>
    <p:sldId id="426" r:id="rId36"/>
    <p:sldId id="331" r:id="rId37"/>
    <p:sldId id="427" r:id="rId38"/>
    <p:sldId id="780" r:id="rId39"/>
    <p:sldId id="743" r:id="rId40"/>
    <p:sldId id="2725" r:id="rId41"/>
    <p:sldId id="2746" r:id="rId42"/>
    <p:sldId id="2788" r:id="rId43"/>
    <p:sldId id="2792" r:id="rId44"/>
    <p:sldId id="2756" r:id="rId45"/>
    <p:sldId id="298" r:id="rId46"/>
    <p:sldId id="287" r:id="rId47"/>
    <p:sldId id="281" r:id="rId48"/>
    <p:sldId id="2793" r:id="rId49"/>
    <p:sldId id="2794" r:id="rId50"/>
    <p:sldId id="2801" r:id="rId51"/>
    <p:sldId id="2802" r:id="rId52"/>
    <p:sldId id="2829" r:id="rId53"/>
    <p:sldId id="2765" r:id="rId54"/>
    <p:sldId id="3301" r:id="rId55"/>
    <p:sldId id="3300" r:id="rId56"/>
  </p:sldIdLst>
  <p:sldSz cx="9144000" cy="5143500" type="screen16x9"/>
  <p:notesSz cx="6858000" cy="9312275"/>
  <p:defaultTextStyle>
    <a:defPPr>
      <a:defRPr lang="en-IE"/>
    </a:defPPr>
    <a:lvl1pPr algn="l" rtl="0" fontAlgn="base">
      <a:spcBef>
        <a:spcPct val="0"/>
      </a:spcBef>
      <a:spcAft>
        <a:spcPct val="0"/>
      </a:spcAft>
      <a:defRPr sz="1600"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b="1" kern="1200">
        <a:solidFill>
          <a:schemeClr val="tx1"/>
        </a:solidFill>
        <a:latin typeface="Arial" pitchFamily="34" charset="0"/>
        <a:ea typeface="+mn-ea"/>
        <a:cs typeface="Arial" pitchFamily="34" charset="0"/>
      </a:defRPr>
    </a:lvl5pPr>
    <a:lvl6pPr marL="2286000" algn="l" defTabSz="914400" rtl="0" eaLnBrk="1" latinLnBrk="0" hangingPunct="1">
      <a:defRPr sz="1600" b="1" kern="1200">
        <a:solidFill>
          <a:schemeClr val="tx1"/>
        </a:solidFill>
        <a:latin typeface="Arial" pitchFamily="34" charset="0"/>
        <a:ea typeface="+mn-ea"/>
        <a:cs typeface="Arial" pitchFamily="34" charset="0"/>
      </a:defRPr>
    </a:lvl6pPr>
    <a:lvl7pPr marL="2743200" algn="l" defTabSz="914400" rtl="0" eaLnBrk="1" latinLnBrk="0" hangingPunct="1">
      <a:defRPr sz="1600" b="1" kern="1200">
        <a:solidFill>
          <a:schemeClr val="tx1"/>
        </a:solidFill>
        <a:latin typeface="Arial" pitchFamily="34" charset="0"/>
        <a:ea typeface="+mn-ea"/>
        <a:cs typeface="Arial" pitchFamily="34" charset="0"/>
      </a:defRPr>
    </a:lvl7pPr>
    <a:lvl8pPr marL="3200400" algn="l" defTabSz="914400" rtl="0" eaLnBrk="1" latinLnBrk="0" hangingPunct="1">
      <a:defRPr sz="1600" b="1" kern="1200">
        <a:solidFill>
          <a:schemeClr val="tx1"/>
        </a:solidFill>
        <a:latin typeface="Arial" pitchFamily="34" charset="0"/>
        <a:ea typeface="+mn-ea"/>
        <a:cs typeface="Arial" pitchFamily="34" charset="0"/>
      </a:defRPr>
    </a:lvl8pPr>
    <a:lvl9pPr marL="3657600" algn="l" defTabSz="914400" rtl="0" eaLnBrk="1" latinLnBrk="0" hangingPunct="1">
      <a:defRPr sz="1600"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 chheda" initials="sc" lastIdx="10" clrIdx="0">
    <p:extLst>
      <p:ext uri="{19B8F6BF-5375-455C-9EA6-DF929625EA0E}">
        <p15:presenceInfo xmlns:p15="http://schemas.microsoft.com/office/powerpoint/2012/main" userId="ffd2d384736d02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194580"/>
    <a:srgbClr val="A4CBE3"/>
    <a:srgbClr val="216E76"/>
    <a:srgbClr val="34A9B6"/>
    <a:srgbClr val="006600"/>
    <a:srgbClr val="73FEFF"/>
    <a:srgbClr val="4E8F00"/>
    <a:srgbClr val="008F00"/>
    <a:srgbClr val="AC5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AF3DDF-E87E-4ECA-B7A0-9090217508FE}" v="275" dt="2021-09-28T14:3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98" autoAdjust="0"/>
    <p:restoredTop sz="85529" autoAdjust="0"/>
  </p:normalViewPr>
  <p:slideViewPr>
    <p:cSldViewPr>
      <p:cViewPr varScale="1">
        <p:scale>
          <a:sx n="81" d="100"/>
          <a:sy n="81" d="100"/>
        </p:scale>
        <p:origin x="1416" y="60"/>
      </p:cViewPr>
      <p:guideLst>
        <p:guide orient="horz" pos="162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_rels/viewProps.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andrews" userId="f327ac13987b6d32" providerId="LiveId" clId="{94AF3DDF-E87E-4ECA-B7A0-9090217508FE}"/>
    <pc:docChg chg="undo redo custSel addSld delSld modSld sldOrd delMainMaster">
      <pc:chgData name="john andrews" userId="f327ac13987b6d32" providerId="LiveId" clId="{94AF3DDF-E87E-4ECA-B7A0-9090217508FE}" dt="2021-09-22T18:19:39.767" v="1847" actId="20577"/>
      <pc:docMkLst>
        <pc:docMk/>
      </pc:docMkLst>
      <pc:sldChg chg="del">
        <pc:chgData name="john andrews" userId="f327ac13987b6d32" providerId="LiveId" clId="{94AF3DDF-E87E-4ECA-B7A0-9090217508FE}" dt="2021-09-21T13:26:11.560" v="100" actId="2696"/>
        <pc:sldMkLst>
          <pc:docMk/>
          <pc:sldMk cId="2340341381" sldId="283"/>
        </pc:sldMkLst>
      </pc:sldChg>
      <pc:sldChg chg="del">
        <pc:chgData name="john andrews" userId="f327ac13987b6d32" providerId="LiveId" clId="{94AF3DDF-E87E-4ECA-B7A0-9090217508FE}" dt="2021-09-22T18:17:38.719" v="1813" actId="2696"/>
        <pc:sldMkLst>
          <pc:docMk/>
          <pc:sldMk cId="3646378204" sldId="291"/>
        </pc:sldMkLst>
      </pc:sldChg>
      <pc:sldChg chg="del">
        <pc:chgData name="john andrews" userId="f327ac13987b6d32" providerId="LiveId" clId="{94AF3DDF-E87E-4ECA-B7A0-9090217508FE}" dt="2021-09-21T13:25:03.432" v="98" actId="2696"/>
        <pc:sldMkLst>
          <pc:docMk/>
          <pc:sldMk cId="2597423618" sldId="297"/>
        </pc:sldMkLst>
      </pc:sldChg>
      <pc:sldChg chg="del">
        <pc:chgData name="john andrews" userId="f327ac13987b6d32" providerId="LiveId" clId="{94AF3DDF-E87E-4ECA-B7A0-9090217508FE}" dt="2021-09-21T13:25:50.709" v="99" actId="2696"/>
        <pc:sldMkLst>
          <pc:docMk/>
          <pc:sldMk cId="447236064" sldId="299"/>
        </pc:sldMkLst>
      </pc:sldChg>
      <pc:sldChg chg="del">
        <pc:chgData name="john andrews" userId="f327ac13987b6d32" providerId="LiveId" clId="{94AF3DDF-E87E-4ECA-B7A0-9090217508FE}" dt="2021-09-21T13:26:17.564" v="101" actId="2696"/>
        <pc:sldMkLst>
          <pc:docMk/>
          <pc:sldMk cId="680818719" sldId="300"/>
        </pc:sldMkLst>
      </pc:sldChg>
      <pc:sldChg chg="modNotesTx">
        <pc:chgData name="john andrews" userId="f327ac13987b6d32" providerId="LiveId" clId="{94AF3DDF-E87E-4ECA-B7A0-9090217508FE}" dt="2021-09-22T16:14:17.870" v="1807" actId="20577"/>
        <pc:sldMkLst>
          <pc:docMk/>
          <pc:sldMk cId="3380740478" sldId="305"/>
        </pc:sldMkLst>
      </pc:sldChg>
      <pc:sldChg chg="modSp mod">
        <pc:chgData name="john andrews" userId="f327ac13987b6d32" providerId="LiveId" clId="{94AF3DDF-E87E-4ECA-B7A0-9090217508FE}" dt="2021-09-21T10:10:58.919" v="82" actId="20577"/>
        <pc:sldMkLst>
          <pc:docMk/>
          <pc:sldMk cId="2089703288" sldId="306"/>
        </pc:sldMkLst>
        <pc:spChg chg="mod">
          <ac:chgData name="john andrews" userId="f327ac13987b6d32" providerId="LiveId" clId="{94AF3DDF-E87E-4ECA-B7A0-9090217508FE}" dt="2021-09-21T10:10:58.919" v="82" actId="20577"/>
          <ac:spMkLst>
            <pc:docMk/>
            <pc:sldMk cId="2089703288" sldId="306"/>
            <ac:spMk id="3" creationId="{00000000-0000-0000-0000-000000000000}"/>
          </ac:spMkLst>
        </pc:spChg>
      </pc:sldChg>
      <pc:sldChg chg="del">
        <pc:chgData name="john andrews" userId="f327ac13987b6d32" providerId="LiveId" clId="{94AF3DDF-E87E-4ECA-B7A0-9090217508FE}" dt="2021-09-22T18:17:38.719" v="1813" actId="2696"/>
        <pc:sldMkLst>
          <pc:docMk/>
          <pc:sldMk cId="775510257" sldId="308"/>
        </pc:sldMkLst>
      </pc:sldChg>
      <pc:sldChg chg="del">
        <pc:chgData name="john andrews" userId="f327ac13987b6d32" providerId="LiveId" clId="{94AF3DDF-E87E-4ECA-B7A0-9090217508FE}" dt="2021-09-22T18:17:38.719" v="1813" actId="2696"/>
        <pc:sldMkLst>
          <pc:docMk/>
          <pc:sldMk cId="2808892636" sldId="341"/>
        </pc:sldMkLst>
      </pc:sldChg>
      <pc:sldChg chg="del">
        <pc:chgData name="john andrews" userId="f327ac13987b6d32" providerId="LiveId" clId="{94AF3DDF-E87E-4ECA-B7A0-9090217508FE}" dt="2021-09-22T18:17:38.719" v="1813" actId="2696"/>
        <pc:sldMkLst>
          <pc:docMk/>
          <pc:sldMk cId="219732578" sldId="342"/>
        </pc:sldMkLst>
      </pc:sldChg>
      <pc:sldChg chg="del">
        <pc:chgData name="john andrews" userId="f327ac13987b6d32" providerId="LiveId" clId="{94AF3DDF-E87E-4ECA-B7A0-9090217508FE}" dt="2021-09-22T18:17:38.719" v="1813" actId="2696"/>
        <pc:sldMkLst>
          <pc:docMk/>
          <pc:sldMk cId="271273414" sldId="344"/>
        </pc:sldMkLst>
      </pc:sldChg>
      <pc:sldChg chg="del">
        <pc:chgData name="john andrews" userId="f327ac13987b6d32" providerId="LiveId" clId="{94AF3DDF-E87E-4ECA-B7A0-9090217508FE}" dt="2021-09-22T18:17:38.719" v="1813" actId="2696"/>
        <pc:sldMkLst>
          <pc:docMk/>
          <pc:sldMk cId="2071138993" sldId="346"/>
        </pc:sldMkLst>
      </pc:sldChg>
      <pc:sldChg chg="del">
        <pc:chgData name="john andrews" userId="f327ac13987b6d32" providerId="LiveId" clId="{94AF3DDF-E87E-4ECA-B7A0-9090217508FE}" dt="2021-09-22T18:17:38.719" v="1813" actId="2696"/>
        <pc:sldMkLst>
          <pc:docMk/>
          <pc:sldMk cId="1539814503" sldId="347"/>
        </pc:sldMkLst>
      </pc:sldChg>
      <pc:sldChg chg="del">
        <pc:chgData name="john andrews" userId="f327ac13987b6d32" providerId="LiveId" clId="{94AF3DDF-E87E-4ECA-B7A0-9090217508FE}" dt="2021-09-22T18:17:38.719" v="1813" actId="2696"/>
        <pc:sldMkLst>
          <pc:docMk/>
          <pc:sldMk cId="3550675183" sldId="348"/>
        </pc:sldMkLst>
      </pc:sldChg>
      <pc:sldChg chg="del">
        <pc:chgData name="john andrews" userId="f327ac13987b6d32" providerId="LiveId" clId="{94AF3DDF-E87E-4ECA-B7A0-9090217508FE}" dt="2021-09-22T18:17:38.719" v="1813" actId="2696"/>
        <pc:sldMkLst>
          <pc:docMk/>
          <pc:sldMk cId="875359103" sldId="349"/>
        </pc:sldMkLst>
      </pc:sldChg>
      <pc:sldChg chg="del">
        <pc:chgData name="john andrews" userId="f327ac13987b6d32" providerId="LiveId" clId="{94AF3DDF-E87E-4ECA-B7A0-9090217508FE}" dt="2021-09-22T18:17:38.719" v="1813" actId="2696"/>
        <pc:sldMkLst>
          <pc:docMk/>
          <pc:sldMk cId="3476605924" sldId="351"/>
        </pc:sldMkLst>
      </pc:sldChg>
      <pc:sldChg chg="del">
        <pc:chgData name="john andrews" userId="f327ac13987b6d32" providerId="LiveId" clId="{94AF3DDF-E87E-4ECA-B7A0-9090217508FE}" dt="2021-09-22T18:17:38.719" v="1813" actId="2696"/>
        <pc:sldMkLst>
          <pc:docMk/>
          <pc:sldMk cId="3762213291" sldId="352"/>
        </pc:sldMkLst>
      </pc:sldChg>
      <pc:sldChg chg="del">
        <pc:chgData name="john andrews" userId="f327ac13987b6d32" providerId="LiveId" clId="{94AF3DDF-E87E-4ECA-B7A0-9090217508FE}" dt="2021-09-22T18:17:38.719" v="1813" actId="2696"/>
        <pc:sldMkLst>
          <pc:docMk/>
          <pc:sldMk cId="1848494207" sldId="354"/>
        </pc:sldMkLst>
      </pc:sldChg>
      <pc:sldChg chg="modNotesTx">
        <pc:chgData name="john andrews" userId="f327ac13987b6d32" providerId="LiveId" clId="{94AF3DDF-E87E-4ECA-B7A0-9090217508FE}" dt="2021-09-22T14:46:47.641" v="1790" actId="20577"/>
        <pc:sldMkLst>
          <pc:docMk/>
          <pc:sldMk cId="2078875949" sldId="411"/>
        </pc:sldMkLst>
      </pc:sldChg>
      <pc:sldChg chg="modSp mod modNotesTx">
        <pc:chgData name="john andrews" userId="f327ac13987b6d32" providerId="LiveId" clId="{94AF3DDF-E87E-4ECA-B7A0-9090217508FE}" dt="2021-09-22T13:13:16.426" v="1213" actId="20577"/>
        <pc:sldMkLst>
          <pc:docMk/>
          <pc:sldMk cId="3892445037" sldId="418"/>
        </pc:sldMkLst>
        <pc:spChg chg="mod">
          <ac:chgData name="john andrews" userId="f327ac13987b6d32" providerId="LiveId" clId="{94AF3DDF-E87E-4ECA-B7A0-9090217508FE}" dt="2021-09-22T13:12:08.147" v="1110" actId="20577"/>
          <ac:spMkLst>
            <pc:docMk/>
            <pc:sldMk cId="3892445037" sldId="418"/>
            <ac:spMk id="3" creationId="{00000000-0000-0000-0000-000000000000}"/>
          </ac:spMkLst>
        </pc:spChg>
      </pc:sldChg>
      <pc:sldChg chg="modNotesTx">
        <pc:chgData name="john andrews" userId="f327ac13987b6d32" providerId="LiveId" clId="{94AF3DDF-E87E-4ECA-B7A0-9090217508FE}" dt="2021-09-22T11:37:34.943" v="374" actId="20577"/>
        <pc:sldMkLst>
          <pc:docMk/>
          <pc:sldMk cId="3765643766" sldId="424"/>
        </pc:sldMkLst>
      </pc:sldChg>
      <pc:sldChg chg="del">
        <pc:chgData name="john andrews" userId="f327ac13987b6d32" providerId="LiveId" clId="{94AF3DDF-E87E-4ECA-B7A0-9090217508FE}" dt="2021-09-22T18:17:38.719" v="1813" actId="2696"/>
        <pc:sldMkLst>
          <pc:docMk/>
          <pc:sldMk cId="1609438680" sldId="589"/>
        </pc:sldMkLst>
      </pc:sldChg>
      <pc:sldChg chg="del">
        <pc:chgData name="john andrews" userId="f327ac13987b6d32" providerId="LiveId" clId="{94AF3DDF-E87E-4ECA-B7A0-9090217508FE}" dt="2021-09-22T18:17:38.719" v="1813" actId="2696"/>
        <pc:sldMkLst>
          <pc:docMk/>
          <pc:sldMk cId="3454248693" sldId="591"/>
        </pc:sldMkLst>
      </pc:sldChg>
      <pc:sldChg chg="del">
        <pc:chgData name="john andrews" userId="f327ac13987b6d32" providerId="LiveId" clId="{94AF3DDF-E87E-4ECA-B7A0-9090217508FE}" dt="2021-09-22T18:17:38.719" v="1813" actId="2696"/>
        <pc:sldMkLst>
          <pc:docMk/>
          <pc:sldMk cId="1394377255" sldId="592"/>
        </pc:sldMkLst>
      </pc:sldChg>
      <pc:sldChg chg="del">
        <pc:chgData name="john andrews" userId="f327ac13987b6d32" providerId="LiveId" clId="{94AF3DDF-E87E-4ECA-B7A0-9090217508FE}" dt="2021-09-22T18:17:38.719" v="1813" actId="2696"/>
        <pc:sldMkLst>
          <pc:docMk/>
          <pc:sldMk cId="298153596" sldId="593"/>
        </pc:sldMkLst>
      </pc:sldChg>
      <pc:sldChg chg="del">
        <pc:chgData name="john andrews" userId="f327ac13987b6d32" providerId="LiveId" clId="{94AF3DDF-E87E-4ECA-B7A0-9090217508FE}" dt="2021-09-22T18:17:38.719" v="1813" actId="2696"/>
        <pc:sldMkLst>
          <pc:docMk/>
          <pc:sldMk cId="1105143118" sldId="594"/>
        </pc:sldMkLst>
      </pc:sldChg>
      <pc:sldChg chg="del">
        <pc:chgData name="john andrews" userId="f327ac13987b6d32" providerId="LiveId" clId="{94AF3DDF-E87E-4ECA-B7A0-9090217508FE}" dt="2021-09-22T18:17:38.719" v="1813" actId="2696"/>
        <pc:sldMkLst>
          <pc:docMk/>
          <pc:sldMk cId="2677386610" sldId="595"/>
        </pc:sldMkLst>
      </pc:sldChg>
      <pc:sldChg chg="del">
        <pc:chgData name="john andrews" userId="f327ac13987b6d32" providerId="LiveId" clId="{94AF3DDF-E87E-4ECA-B7A0-9090217508FE}" dt="2021-09-22T18:17:38.719" v="1813" actId="2696"/>
        <pc:sldMkLst>
          <pc:docMk/>
          <pc:sldMk cId="3055444699" sldId="596"/>
        </pc:sldMkLst>
      </pc:sldChg>
      <pc:sldChg chg="del">
        <pc:chgData name="john andrews" userId="f327ac13987b6d32" providerId="LiveId" clId="{94AF3DDF-E87E-4ECA-B7A0-9090217508FE}" dt="2021-09-22T18:17:38.719" v="1813" actId="2696"/>
        <pc:sldMkLst>
          <pc:docMk/>
          <pc:sldMk cId="690249549" sldId="611"/>
        </pc:sldMkLst>
      </pc:sldChg>
      <pc:sldChg chg="del">
        <pc:chgData name="john andrews" userId="f327ac13987b6d32" providerId="LiveId" clId="{94AF3DDF-E87E-4ECA-B7A0-9090217508FE}" dt="2021-09-22T11:31:13.250" v="103" actId="2696"/>
        <pc:sldMkLst>
          <pc:docMk/>
          <pc:sldMk cId="1171691395" sldId="729"/>
        </pc:sldMkLst>
      </pc:sldChg>
      <pc:sldChg chg="ord">
        <pc:chgData name="john andrews" userId="f327ac13987b6d32" providerId="LiveId" clId="{94AF3DDF-E87E-4ECA-B7A0-9090217508FE}" dt="2021-09-22T11:35:35.280" v="333"/>
        <pc:sldMkLst>
          <pc:docMk/>
          <pc:sldMk cId="1964001684" sldId="743"/>
        </pc:sldMkLst>
      </pc:sldChg>
      <pc:sldChg chg="ord">
        <pc:chgData name="john andrews" userId="f327ac13987b6d32" providerId="LiveId" clId="{94AF3DDF-E87E-4ECA-B7A0-9090217508FE}" dt="2021-09-22T11:35:20.990" v="331"/>
        <pc:sldMkLst>
          <pc:docMk/>
          <pc:sldMk cId="85820250" sldId="780"/>
        </pc:sldMkLst>
      </pc:sldChg>
      <pc:sldChg chg="del">
        <pc:chgData name="john andrews" userId="f327ac13987b6d32" providerId="LiveId" clId="{94AF3DDF-E87E-4ECA-B7A0-9090217508FE}" dt="2021-09-22T11:35:52.531" v="334" actId="2696"/>
        <pc:sldMkLst>
          <pc:docMk/>
          <pc:sldMk cId="2180554900" sldId="1324"/>
        </pc:sldMkLst>
      </pc:sldChg>
      <pc:sldChg chg="modSp mod">
        <pc:chgData name="john andrews" userId="f327ac13987b6d32" providerId="LiveId" clId="{94AF3DDF-E87E-4ECA-B7A0-9090217508FE}" dt="2021-09-22T11:34:09.466" v="329" actId="20577"/>
        <pc:sldMkLst>
          <pc:docMk/>
          <pc:sldMk cId="3380920228" sldId="2320"/>
        </pc:sldMkLst>
        <pc:spChg chg="mod">
          <ac:chgData name="john andrews" userId="f327ac13987b6d32" providerId="LiveId" clId="{94AF3DDF-E87E-4ECA-B7A0-9090217508FE}" dt="2021-09-22T11:34:09.466" v="329" actId="20577"/>
          <ac:spMkLst>
            <pc:docMk/>
            <pc:sldMk cId="3380920228" sldId="2320"/>
            <ac:spMk id="3" creationId="{00000000-0000-0000-0000-000000000000}"/>
          </ac:spMkLst>
        </pc:spChg>
      </pc:sldChg>
      <pc:sldChg chg="del">
        <pc:chgData name="john andrews" userId="f327ac13987b6d32" providerId="LiveId" clId="{94AF3DDF-E87E-4ECA-B7A0-9090217508FE}" dt="2021-09-22T18:17:38.719" v="1813" actId="2696"/>
        <pc:sldMkLst>
          <pc:docMk/>
          <pc:sldMk cId="114007342" sldId="2682"/>
        </pc:sldMkLst>
      </pc:sldChg>
      <pc:sldChg chg="modSp mod modNotesTx">
        <pc:chgData name="john andrews" userId="f327ac13987b6d32" providerId="LiveId" clId="{94AF3DDF-E87E-4ECA-B7A0-9090217508FE}" dt="2021-09-22T18:19:39.767" v="1847" actId="20577"/>
        <pc:sldMkLst>
          <pc:docMk/>
          <pc:sldMk cId="3354527186" sldId="2713"/>
        </pc:sldMkLst>
        <pc:spChg chg="mod">
          <ac:chgData name="john andrews" userId="f327ac13987b6d32" providerId="LiveId" clId="{94AF3DDF-E87E-4ECA-B7A0-9090217508FE}" dt="2021-09-21T09:53:57.176" v="41" actId="20577"/>
          <ac:spMkLst>
            <pc:docMk/>
            <pc:sldMk cId="3354527186" sldId="2713"/>
            <ac:spMk id="7" creationId="{B33A9C38-8979-054D-9901-0BFB5F7B6D0C}"/>
          </ac:spMkLst>
        </pc:spChg>
      </pc:sldChg>
      <pc:sldChg chg="del">
        <pc:chgData name="john andrews" userId="f327ac13987b6d32" providerId="LiveId" clId="{94AF3DDF-E87E-4ECA-B7A0-9090217508FE}" dt="2021-09-22T11:29:50.319" v="102" actId="2696"/>
        <pc:sldMkLst>
          <pc:docMk/>
          <pc:sldMk cId="644664660" sldId="2714"/>
        </pc:sldMkLst>
      </pc:sldChg>
      <pc:sldChg chg="del">
        <pc:chgData name="john andrews" userId="f327ac13987b6d32" providerId="LiveId" clId="{94AF3DDF-E87E-4ECA-B7A0-9090217508FE}" dt="2021-09-21T09:54:53.542" v="42" actId="2696"/>
        <pc:sldMkLst>
          <pc:docMk/>
          <pc:sldMk cId="1374841219" sldId="2715"/>
        </pc:sldMkLst>
      </pc:sldChg>
      <pc:sldChg chg="modSp mod">
        <pc:chgData name="john andrews" userId="f327ac13987b6d32" providerId="LiveId" clId="{94AF3DDF-E87E-4ECA-B7A0-9090217508FE}" dt="2021-09-22T11:36:57.787" v="348" actId="20577"/>
        <pc:sldMkLst>
          <pc:docMk/>
          <pc:sldMk cId="2310996301" sldId="2716"/>
        </pc:sldMkLst>
        <pc:spChg chg="mod">
          <ac:chgData name="john andrews" userId="f327ac13987b6d32" providerId="LiveId" clId="{94AF3DDF-E87E-4ECA-B7A0-9090217508FE}" dt="2021-09-22T11:36:57.787" v="348" actId="20577"/>
          <ac:spMkLst>
            <pc:docMk/>
            <pc:sldMk cId="2310996301" sldId="2716"/>
            <ac:spMk id="22" creationId="{00000000-0000-0000-0000-000000000000}"/>
          </ac:spMkLst>
        </pc:spChg>
      </pc:sldChg>
      <pc:sldChg chg="modSp modAnim modNotesTx">
        <pc:chgData name="john andrews" userId="f327ac13987b6d32" providerId="LiveId" clId="{94AF3DDF-E87E-4ECA-B7A0-9090217508FE}" dt="2021-09-22T16:14:27.150" v="1812" actId="20577"/>
        <pc:sldMkLst>
          <pc:docMk/>
          <pc:sldMk cId="2048498773" sldId="2719"/>
        </pc:sldMkLst>
        <pc:spChg chg="mod">
          <ac:chgData name="john andrews" userId="f327ac13987b6d32" providerId="LiveId" clId="{94AF3DDF-E87E-4ECA-B7A0-9090217508FE}" dt="2021-09-22T13:11:05.347" v="1074" actId="20577"/>
          <ac:spMkLst>
            <pc:docMk/>
            <pc:sldMk cId="2048498773" sldId="2719"/>
            <ac:spMk id="33796" creationId="{00000000-0000-0000-0000-000000000000}"/>
          </ac:spMkLst>
        </pc:spChg>
      </pc:sldChg>
      <pc:sldChg chg="modSp mod ord">
        <pc:chgData name="john andrews" userId="f327ac13987b6d32" providerId="LiveId" clId="{94AF3DDF-E87E-4ECA-B7A0-9090217508FE}" dt="2021-09-22T13:09:33.067" v="956" actId="20578"/>
        <pc:sldMkLst>
          <pc:docMk/>
          <pc:sldMk cId="3396912905" sldId="2720"/>
        </pc:sldMkLst>
        <pc:spChg chg="mod">
          <ac:chgData name="john andrews" userId="f327ac13987b6d32" providerId="LiveId" clId="{94AF3DDF-E87E-4ECA-B7A0-9090217508FE}" dt="2021-09-22T13:07:39.265" v="946" actId="20577"/>
          <ac:spMkLst>
            <pc:docMk/>
            <pc:sldMk cId="3396912905" sldId="2720"/>
            <ac:spMk id="34821" creationId="{00000000-0000-0000-0000-000000000000}"/>
          </ac:spMkLst>
        </pc:spChg>
      </pc:sldChg>
      <pc:sldChg chg="modNotesTx">
        <pc:chgData name="john andrews" userId="f327ac13987b6d32" providerId="LiveId" clId="{94AF3DDF-E87E-4ECA-B7A0-9090217508FE}" dt="2021-09-22T11:47:50.236" v="682" actId="20577"/>
        <pc:sldMkLst>
          <pc:docMk/>
          <pc:sldMk cId="2905936384" sldId="2721"/>
        </pc:sldMkLst>
      </pc:sldChg>
      <pc:sldChg chg="del">
        <pc:chgData name="john andrews" userId="f327ac13987b6d32" providerId="LiveId" clId="{94AF3DDF-E87E-4ECA-B7A0-9090217508FE}" dt="2021-09-22T18:17:38.719" v="1813" actId="2696"/>
        <pc:sldMkLst>
          <pc:docMk/>
          <pc:sldMk cId="2636868526" sldId="2726"/>
        </pc:sldMkLst>
      </pc:sldChg>
      <pc:sldChg chg="del">
        <pc:chgData name="john andrews" userId="f327ac13987b6d32" providerId="LiveId" clId="{94AF3DDF-E87E-4ECA-B7A0-9090217508FE}" dt="2021-09-22T18:17:38.719" v="1813" actId="2696"/>
        <pc:sldMkLst>
          <pc:docMk/>
          <pc:sldMk cId="2916581325" sldId="2727"/>
        </pc:sldMkLst>
      </pc:sldChg>
      <pc:sldChg chg="del">
        <pc:chgData name="john andrews" userId="f327ac13987b6d32" providerId="LiveId" clId="{94AF3DDF-E87E-4ECA-B7A0-9090217508FE}" dt="2021-09-22T18:17:38.719" v="1813" actId="2696"/>
        <pc:sldMkLst>
          <pc:docMk/>
          <pc:sldMk cId="1748518081" sldId="2729"/>
        </pc:sldMkLst>
      </pc:sldChg>
      <pc:sldChg chg="del">
        <pc:chgData name="john andrews" userId="f327ac13987b6d32" providerId="LiveId" clId="{94AF3DDF-E87E-4ECA-B7A0-9090217508FE}" dt="2021-09-22T18:17:38.719" v="1813" actId="2696"/>
        <pc:sldMkLst>
          <pc:docMk/>
          <pc:sldMk cId="2540672518" sldId="2735"/>
        </pc:sldMkLst>
      </pc:sldChg>
      <pc:sldChg chg="del">
        <pc:chgData name="john andrews" userId="f327ac13987b6d32" providerId="LiveId" clId="{94AF3DDF-E87E-4ECA-B7A0-9090217508FE}" dt="2021-09-21T13:23:52.540" v="95" actId="2696"/>
        <pc:sldMkLst>
          <pc:docMk/>
          <pc:sldMk cId="678559764" sldId="2741"/>
        </pc:sldMkLst>
      </pc:sldChg>
      <pc:sldChg chg="modSp ord">
        <pc:chgData name="john andrews" userId="f327ac13987b6d32" providerId="LiveId" clId="{94AF3DDF-E87E-4ECA-B7A0-9090217508FE}" dt="2021-09-22T14:38:04.712" v="1540"/>
        <pc:sldMkLst>
          <pc:docMk/>
          <pc:sldMk cId="1379091612" sldId="2765"/>
        </pc:sldMkLst>
        <pc:spChg chg="mod">
          <ac:chgData name="john andrews" userId="f327ac13987b6d32" providerId="LiveId" clId="{94AF3DDF-E87E-4ECA-B7A0-9090217508FE}" dt="2021-09-22T14:15:15.710" v="1307" actId="20577"/>
          <ac:spMkLst>
            <pc:docMk/>
            <pc:sldMk cId="1379091612" sldId="2765"/>
            <ac:spMk id="3" creationId="{00000000-0000-0000-0000-000000000000}"/>
          </ac:spMkLst>
        </pc:spChg>
      </pc:sldChg>
      <pc:sldChg chg="del">
        <pc:chgData name="john andrews" userId="f327ac13987b6d32" providerId="LiveId" clId="{94AF3DDF-E87E-4ECA-B7A0-9090217508FE}" dt="2021-09-22T18:17:38.719" v="1813" actId="2696"/>
        <pc:sldMkLst>
          <pc:docMk/>
          <pc:sldMk cId="2432890364" sldId="2766"/>
        </pc:sldMkLst>
      </pc:sldChg>
      <pc:sldChg chg="modSp mod modNotesTx">
        <pc:chgData name="john andrews" userId="f327ac13987b6d32" providerId="LiveId" clId="{94AF3DDF-E87E-4ECA-B7A0-9090217508FE}" dt="2021-09-22T11:37:27.961" v="373" actId="5793"/>
        <pc:sldMkLst>
          <pc:docMk/>
          <pc:sldMk cId="4105035581" sldId="2768"/>
        </pc:sldMkLst>
        <pc:spChg chg="mod">
          <ac:chgData name="john andrews" userId="f327ac13987b6d32" providerId="LiveId" clId="{94AF3DDF-E87E-4ECA-B7A0-9090217508FE}" dt="2021-09-21T10:01:00.246" v="54" actId="20577"/>
          <ac:spMkLst>
            <pc:docMk/>
            <pc:sldMk cId="4105035581" sldId="2768"/>
            <ac:spMk id="16386" creationId="{9E379502-2923-DD4C-869C-AF098A8B4ADE}"/>
          </ac:spMkLst>
        </pc:spChg>
      </pc:sldChg>
      <pc:sldChg chg="del modNotesTx">
        <pc:chgData name="john andrews" userId="f327ac13987b6d32" providerId="LiveId" clId="{94AF3DDF-E87E-4ECA-B7A0-9090217508FE}" dt="2021-09-21T13:24:55.317" v="97" actId="2696"/>
        <pc:sldMkLst>
          <pc:docMk/>
          <pc:sldMk cId="183742208" sldId="2787"/>
        </pc:sldMkLst>
      </pc:sldChg>
      <pc:sldChg chg="addSp delSp modSp mod">
        <pc:chgData name="john andrews" userId="f327ac13987b6d32" providerId="LiveId" clId="{94AF3DDF-E87E-4ECA-B7A0-9090217508FE}" dt="2021-09-22T14:02:09.927" v="1290" actId="20577"/>
        <pc:sldMkLst>
          <pc:docMk/>
          <pc:sldMk cId="2533064686" sldId="2801"/>
        </pc:sldMkLst>
        <pc:spChg chg="mod">
          <ac:chgData name="john andrews" userId="f327ac13987b6d32" providerId="LiveId" clId="{94AF3DDF-E87E-4ECA-B7A0-9090217508FE}" dt="2021-09-22T14:02:09.927" v="1290" actId="20577"/>
          <ac:spMkLst>
            <pc:docMk/>
            <pc:sldMk cId="2533064686" sldId="2801"/>
            <ac:spMk id="49155" creationId="{CAA3757B-2526-1047-B432-76FBF04D8465}"/>
          </ac:spMkLst>
        </pc:spChg>
        <pc:picChg chg="add del mod">
          <ac:chgData name="john andrews" userId="f327ac13987b6d32" providerId="LiveId" clId="{94AF3DDF-E87E-4ECA-B7A0-9090217508FE}" dt="2021-09-22T14:01:50.058" v="1270" actId="1076"/>
          <ac:picMkLst>
            <pc:docMk/>
            <pc:sldMk cId="2533064686" sldId="2801"/>
            <ac:picMk id="45062" creationId="{CCEB570A-3D72-1340-83DA-EC86D3D80321}"/>
          </ac:picMkLst>
        </pc:picChg>
      </pc:sldChg>
      <pc:sldChg chg="del">
        <pc:chgData name="john andrews" userId="f327ac13987b6d32" providerId="LiveId" clId="{94AF3DDF-E87E-4ECA-B7A0-9090217508FE}" dt="2021-09-22T18:17:38.719" v="1813" actId="2696"/>
        <pc:sldMkLst>
          <pc:docMk/>
          <pc:sldMk cId="1031265690" sldId="2831"/>
        </pc:sldMkLst>
      </pc:sldChg>
      <pc:sldChg chg="del">
        <pc:chgData name="john andrews" userId="f327ac13987b6d32" providerId="LiveId" clId="{94AF3DDF-E87E-4ECA-B7A0-9090217508FE}" dt="2021-09-22T18:17:38.719" v="1813" actId="2696"/>
        <pc:sldMkLst>
          <pc:docMk/>
          <pc:sldMk cId="2121737076" sldId="2832"/>
        </pc:sldMkLst>
      </pc:sldChg>
      <pc:sldChg chg="del">
        <pc:chgData name="john andrews" userId="f327ac13987b6d32" providerId="LiveId" clId="{94AF3DDF-E87E-4ECA-B7A0-9090217508FE}" dt="2021-09-22T18:17:38.719" v="1813" actId="2696"/>
        <pc:sldMkLst>
          <pc:docMk/>
          <pc:sldMk cId="2123920305" sldId="2833"/>
        </pc:sldMkLst>
      </pc:sldChg>
      <pc:sldChg chg="del">
        <pc:chgData name="john andrews" userId="f327ac13987b6d32" providerId="LiveId" clId="{94AF3DDF-E87E-4ECA-B7A0-9090217508FE}" dt="2021-09-22T18:17:38.719" v="1813" actId="2696"/>
        <pc:sldMkLst>
          <pc:docMk/>
          <pc:sldMk cId="3087013022" sldId="2872"/>
        </pc:sldMkLst>
      </pc:sldChg>
      <pc:sldChg chg="del">
        <pc:chgData name="john andrews" userId="f327ac13987b6d32" providerId="LiveId" clId="{94AF3DDF-E87E-4ECA-B7A0-9090217508FE}" dt="2021-09-22T18:17:38.719" v="1813" actId="2696"/>
        <pc:sldMkLst>
          <pc:docMk/>
          <pc:sldMk cId="2096858810" sldId="2873"/>
        </pc:sldMkLst>
      </pc:sldChg>
      <pc:sldChg chg="del">
        <pc:chgData name="john andrews" userId="f327ac13987b6d32" providerId="LiveId" clId="{94AF3DDF-E87E-4ECA-B7A0-9090217508FE}" dt="2021-09-22T18:17:38.719" v="1813" actId="2696"/>
        <pc:sldMkLst>
          <pc:docMk/>
          <pc:sldMk cId="3314432065" sldId="2874"/>
        </pc:sldMkLst>
      </pc:sldChg>
      <pc:sldChg chg="del">
        <pc:chgData name="john andrews" userId="f327ac13987b6d32" providerId="LiveId" clId="{94AF3DDF-E87E-4ECA-B7A0-9090217508FE}" dt="2021-09-22T18:17:38.719" v="1813" actId="2696"/>
        <pc:sldMkLst>
          <pc:docMk/>
          <pc:sldMk cId="1814586021" sldId="2886"/>
        </pc:sldMkLst>
      </pc:sldChg>
      <pc:sldChg chg="del">
        <pc:chgData name="john andrews" userId="f327ac13987b6d32" providerId="LiveId" clId="{94AF3DDF-E87E-4ECA-B7A0-9090217508FE}" dt="2021-09-22T18:17:38.719" v="1813" actId="2696"/>
        <pc:sldMkLst>
          <pc:docMk/>
          <pc:sldMk cId="1664921898" sldId="2894"/>
        </pc:sldMkLst>
      </pc:sldChg>
      <pc:sldChg chg="del">
        <pc:chgData name="john andrews" userId="f327ac13987b6d32" providerId="LiveId" clId="{94AF3DDF-E87E-4ECA-B7A0-9090217508FE}" dt="2021-09-21T13:23:56.443" v="96" actId="2696"/>
        <pc:sldMkLst>
          <pc:docMk/>
          <pc:sldMk cId="1127164679" sldId="2895"/>
        </pc:sldMkLst>
      </pc:sldChg>
      <pc:sldChg chg="del">
        <pc:chgData name="john andrews" userId="f327ac13987b6d32" providerId="LiveId" clId="{94AF3DDF-E87E-4ECA-B7A0-9090217508FE}" dt="2021-09-22T14:03:28.270" v="1291" actId="2696"/>
        <pc:sldMkLst>
          <pc:docMk/>
          <pc:sldMk cId="1726100780" sldId="2896"/>
        </pc:sldMkLst>
      </pc:sldChg>
      <pc:sldChg chg="del">
        <pc:chgData name="john andrews" userId="f327ac13987b6d32" providerId="LiveId" clId="{94AF3DDF-E87E-4ECA-B7A0-9090217508FE}" dt="2021-09-22T18:17:38.719" v="1813" actId="2696"/>
        <pc:sldMkLst>
          <pc:docMk/>
          <pc:sldMk cId="996790757" sldId="2900"/>
        </pc:sldMkLst>
      </pc:sldChg>
      <pc:sldChg chg="del">
        <pc:chgData name="john andrews" userId="f327ac13987b6d32" providerId="LiveId" clId="{94AF3DDF-E87E-4ECA-B7A0-9090217508FE}" dt="2021-09-22T18:17:38.719" v="1813" actId="2696"/>
        <pc:sldMkLst>
          <pc:docMk/>
          <pc:sldMk cId="3911884396" sldId="2921"/>
        </pc:sldMkLst>
      </pc:sldChg>
      <pc:sldChg chg="del">
        <pc:chgData name="john andrews" userId="f327ac13987b6d32" providerId="LiveId" clId="{94AF3DDF-E87E-4ECA-B7A0-9090217508FE}" dt="2021-09-22T18:17:38.719" v="1813" actId="2696"/>
        <pc:sldMkLst>
          <pc:docMk/>
          <pc:sldMk cId="497561969" sldId="2922"/>
        </pc:sldMkLst>
      </pc:sldChg>
      <pc:sldChg chg="del">
        <pc:chgData name="john andrews" userId="f327ac13987b6d32" providerId="LiveId" clId="{94AF3DDF-E87E-4ECA-B7A0-9090217508FE}" dt="2021-09-22T18:17:38.719" v="1813" actId="2696"/>
        <pc:sldMkLst>
          <pc:docMk/>
          <pc:sldMk cId="3843719950" sldId="2923"/>
        </pc:sldMkLst>
      </pc:sldChg>
      <pc:sldChg chg="del">
        <pc:chgData name="john andrews" userId="f327ac13987b6d32" providerId="LiveId" clId="{94AF3DDF-E87E-4ECA-B7A0-9090217508FE}" dt="2021-09-22T18:17:38.719" v="1813" actId="2696"/>
        <pc:sldMkLst>
          <pc:docMk/>
          <pc:sldMk cId="4084413921" sldId="2927"/>
        </pc:sldMkLst>
      </pc:sldChg>
      <pc:sldChg chg="del">
        <pc:chgData name="john andrews" userId="f327ac13987b6d32" providerId="LiveId" clId="{94AF3DDF-E87E-4ECA-B7A0-9090217508FE}" dt="2021-09-22T18:17:38.719" v="1813" actId="2696"/>
        <pc:sldMkLst>
          <pc:docMk/>
          <pc:sldMk cId="3855093203" sldId="2928"/>
        </pc:sldMkLst>
      </pc:sldChg>
      <pc:sldChg chg="del">
        <pc:chgData name="john andrews" userId="f327ac13987b6d32" providerId="LiveId" clId="{94AF3DDF-E87E-4ECA-B7A0-9090217508FE}" dt="2021-09-22T18:17:38.719" v="1813" actId="2696"/>
        <pc:sldMkLst>
          <pc:docMk/>
          <pc:sldMk cId="3220101712" sldId="3298"/>
        </pc:sldMkLst>
      </pc:sldChg>
      <pc:sldChg chg="del">
        <pc:chgData name="john andrews" userId="f327ac13987b6d32" providerId="LiveId" clId="{94AF3DDF-E87E-4ECA-B7A0-9090217508FE}" dt="2021-09-22T18:17:38.719" v="1813" actId="2696"/>
        <pc:sldMkLst>
          <pc:docMk/>
          <pc:sldMk cId="824032827" sldId="3299"/>
        </pc:sldMkLst>
      </pc:sldChg>
      <pc:sldChg chg="modSp add mod ord modAnim modNotesTx">
        <pc:chgData name="john andrews" userId="f327ac13987b6d32" providerId="LiveId" clId="{94AF3DDF-E87E-4ECA-B7A0-9090217508FE}" dt="2021-09-22T18:19:06.452" v="1835" actId="20577"/>
        <pc:sldMkLst>
          <pc:docMk/>
          <pc:sldMk cId="1178590515" sldId="3300"/>
        </pc:sldMkLst>
        <pc:spChg chg="mod">
          <ac:chgData name="john andrews" userId="f327ac13987b6d32" providerId="LiveId" clId="{94AF3DDF-E87E-4ECA-B7A0-9090217508FE}" dt="2021-09-22T14:31:10.495" v="1416" actId="20577"/>
          <ac:spMkLst>
            <pc:docMk/>
            <pc:sldMk cId="1178590515" sldId="3300"/>
            <ac:spMk id="2" creationId="{00000000-0000-0000-0000-000000000000}"/>
          </ac:spMkLst>
        </pc:spChg>
        <pc:spChg chg="mod">
          <ac:chgData name="john andrews" userId="f327ac13987b6d32" providerId="LiveId" clId="{94AF3DDF-E87E-4ECA-B7A0-9090217508FE}" dt="2021-09-22T18:18:14.832" v="1817"/>
          <ac:spMkLst>
            <pc:docMk/>
            <pc:sldMk cId="1178590515" sldId="3300"/>
            <ac:spMk id="3" creationId="{00000000-0000-0000-0000-000000000000}"/>
          </ac:spMkLst>
        </pc:spChg>
      </pc:sldChg>
      <pc:sldChg chg="modSp add mod modNotesTx">
        <pc:chgData name="john andrews" userId="f327ac13987b6d32" providerId="LiveId" clId="{94AF3DDF-E87E-4ECA-B7A0-9090217508FE}" dt="2021-09-22T14:39:48.796" v="1594" actId="5793"/>
        <pc:sldMkLst>
          <pc:docMk/>
          <pc:sldMk cId="3946888410" sldId="3301"/>
        </pc:sldMkLst>
        <pc:spChg chg="mod">
          <ac:chgData name="john andrews" userId="f327ac13987b6d32" providerId="LiveId" clId="{94AF3DDF-E87E-4ECA-B7A0-9090217508FE}" dt="2021-09-22T14:30:28.545" v="1379" actId="20577"/>
          <ac:spMkLst>
            <pc:docMk/>
            <pc:sldMk cId="3946888410" sldId="3301"/>
            <ac:spMk id="22" creationId="{00000000-0000-0000-0000-000000000000}"/>
          </ac:spMkLst>
        </pc:spChg>
      </pc:sldChg>
      <pc:sldChg chg="add del ord modNotesTx">
        <pc:chgData name="john andrews" userId="f327ac13987b6d32" providerId="LiveId" clId="{94AF3DDF-E87E-4ECA-B7A0-9090217508FE}" dt="2021-09-22T14:38:11.678" v="1541" actId="2696"/>
        <pc:sldMkLst>
          <pc:docMk/>
          <pc:sldMk cId="2106681481" sldId="3302"/>
        </pc:sldMkLst>
      </pc:sldChg>
      <pc:sldChg chg="add del">
        <pc:chgData name="john andrews" userId="f327ac13987b6d32" providerId="LiveId" clId="{94AF3DDF-E87E-4ECA-B7A0-9090217508FE}" dt="2021-09-22T18:17:38.719" v="1813" actId="2696"/>
        <pc:sldMkLst>
          <pc:docMk/>
          <pc:sldMk cId="2412565530" sldId="3302"/>
        </pc:sldMkLst>
      </pc:sldChg>
      <pc:sldChg chg="add del">
        <pc:chgData name="john andrews" userId="f327ac13987b6d32" providerId="LiveId" clId="{94AF3DDF-E87E-4ECA-B7A0-9090217508FE}" dt="2021-09-22T18:17:38.719" v="1813" actId="2696"/>
        <pc:sldMkLst>
          <pc:docMk/>
          <pc:sldMk cId="1681448857" sldId="3303"/>
        </pc:sldMkLst>
      </pc:sldChg>
      <pc:sldMasterChg chg="delSldLayout">
        <pc:chgData name="john andrews" userId="f327ac13987b6d32" providerId="LiveId" clId="{94AF3DDF-E87E-4ECA-B7A0-9090217508FE}" dt="2021-09-22T11:31:13.250" v="103" actId="2696"/>
        <pc:sldMasterMkLst>
          <pc:docMk/>
          <pc:sldMasterMk cId="595957304" sldId="2147483729"/>
        </pc:sldMasterMkLst>
        <pc:sldLayoutChg chg="del">
          <pc:chgData name="john andrews" userId="f327ac13987b6d32" providerId="LiveId" clId="{94AF3DDF-E87E-4ECA-B7A0-9090217508FE}" dt="2021-09-22T11:31:13.250" v="103" actId="2696"/>
          <pc:sldLayoutMkLst>
            <pc:docMk/>
            <pc:sldMasterMk cId="595957304" sldId="2147483729"/>
            <pc:sldLayoutMk cId="0" sldId="2147483733"/>
          </pc:sldLayoutMkLst>
        </pc:sldLayoutChg>
      </pc:sldMasterChg>
      <pc:sldMasterChg chg="del delSldLayout">
        <pc:chgData name="john andrews" userId="f327ac13987b6d32" providerId="LiveId" clId="{94AF3DDF-E87E-4ECA-B7A0-9090217508FE}" dt="2021-09-22T18:17:38.719" v="1813" actId="2696"/>
        <pc:sldMasterMkLst>
          <pc:docMk/>
          <pc:sldMasterMk cId="1547089793" sldId="2147483987"/>
        </pc:sldMasterMkLst>
        <pc:sldLayoutChg chg="del">
          <pc:chgData name="john andrews" userId="f327ac13987b6d32" providerId="LiveId" clId="{94AF3DDF-E87E-4ECA-B7A0-9090217508FE}" dt="2021-09-22T18:17:38.719" v="1813" actId="2696"/>
          <pc:sldLayoutMkLst>
            <pc:docMk/>
            <pc:sldMasterMk cId="1547089793" sldId="2147483987"/>
            <pc:sldLayoutMk cId="4062771163" sldId="2147483988"/>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3842134902" sldId="2147483989"/>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2086553418" sldId="2147483990"/>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3145181386" sldId="2147483991"/>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484160606" sldId="2147483992"/>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1593986453" sldId="2147483993"/>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1841756472" sldId="2147483994"/>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553357799" sldId="2147483995"/>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2007503082" sldId="2147483996"/>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4051555229" sldId="2147483997"/>
          </pc:sldLayoutMkLst>
        </pc:sldLayoutChg>
        <pc:sldLayoutChg chg="del">
          <pc:chgData name="john andrews" userId="f327ac13987b6d32" providerId="LiveId" clId="{94AF3DDF-E87E-4ECA-B7A0-9090217508FE}" dt="2021-09-22T18:17:38.719" v="1813" actId="2696"/>
          <pc:sldLayoutMkLst>
            <pc:docMk/>
            <pc:sldMasterMk cId="1547089793" sldId="2147483987"/>
            <pc:sldLayoutMk cId="1037230850" sldId="2147483998"/>
          </pc:sldLayoutMkLst>
        </pc:sldLayoutChg>
      </pc:sldMasterChg>
      <pc:sldMasterChg chg="del delSldLayout">
        <pc:chgData name="john andrews" userId="f327ac13987b6d32" providerId="LiveId" clId="{94AF3DDF-E87E-4ECA-B7A0-9090217508FE}" dt="2021-09-22T18:17:38.719" v="1813" actId="2696"/>
        <pc:sldMasterMkLst>
          <pc:docMk/>
          <pc:sldMasterMk cId="1803146863" sldId="2147484035"/>
        </pc:sldMasterMkLst>
        <pc:sldLayoutChg chg="del">
          <pc:chgData name="john andrews" userId="f327ac13987b6d32" providerId="LiveId" clId="{94AF3DDF-E87E-4ECA-B7A0-9090217508FE}" dt="2021-09-22T18:17:38.719" v="1813" actId="2696"/>
          <pc:sldLayoutMkLst>
            <pc:docMk/>
            <pc:sldMasterMk cId="1803146863" sldId="2147484035"/>
            <pc:sldLayoutMk cId="2462367418" sldId="2147484036"/>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2510611926" sldId="2147484037"/>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1669270608" sldId="2147484038"/>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2635635538" sldId="2147484039"/>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2208453901" sldId="2147484040"/>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163456113" sldId="2147484041"/>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3358108889" sldId="2147484042"/>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4226346067" sldId="2147484043"/>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2805874535" sldId="2147484044"/>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3488472049" sldId="2147484045"/>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1853705291" sldId="2147484046"/>
          </pc:sldLayoutMkLst>
        </pc:sldLayoutChg>
        <pc:sldLayoutChg chg="del">
          <pc:chgData name="john andrews" userId="f327ac13987b6d32" providerId="LiveId" clId="{94AF3DDF-E87E-4ECA-B7A0-9090217508FE}" dt="2021-09-22T18:17:38.719" v="1813" actId="2696"/>
          <pc:sldLayoutMkLst>
            <pc:docMk/>
            <pc:sldMasterMk cId="1803146863" sldId="2147484035"/>
            <pc:sldLayoutMk cId="3589828373" sldId="2147484047"/>
          </pc:sldLayoutMkLst>
        </pc:sldLayoutChg>
      </pc:sldMasterChg>
      <pc:sldMasterChg chg="del delSldLayout">
        <pc:chgData name="john andrews" userId="f327ac13987b6d32" providerId="LiveId" clId="{94AF3DDF-E87E-4ECA-B7A0-9090217508FE}" dt="2021-09-22T18:17:38.719" v="1813" actId="2696"/>
        <pc:sldMasterMkLst>
          <pc:docMk/>
          <pc:sldMasterMk cId="2010092763" sldId="2147484054"/>
        </pc:sldMasterMkLst>
        <pc:sldLayoutChg chg="del">
          <pc:chgData name="john andrews" userId="f327ac13987b6d32" providerId="LiveId" clId="{94AF3DDF-E87E-4ECA-B7A0-9090217508FE}" dt="2021-09-22T18:17:38.719" v="1813" actId="2696"/>
          <pc:sldLayoutMkLst>
            <pc:docMk/>
            <pc:sldMasterMk cId="2010092763" sldId="2147484054"/>
            <pc:sldLayoutMk cId="70575980" sldId="2147484055"/>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3663530977" sldId="2147484056"/>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224139309" sldId="2147484057"/>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2950151894" sldId="2147484058"/>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3271104866" sldId="2147484059"/>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2483094175" sldId="2147484060"/>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1814302949" sldId="2147484061"/>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301175772" sldId="2147484062"/>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3557137219" sldId="2147484063"/>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1511271408" sldId="2147484064"/>
          </pc:sldLayoutMkLst>
        </pc:sldLayoutChg>
        <pc:sldLayoutChg chg="del">
          <pc:chgData name="john andrews" userId="f327ac13987b6d32" providerId="LiveId" clId="{94AF3DDF-E87E-4ECA-B7A0-9090217508FE}" dt="2021-09-22T18:17:38.719" v="1813" actId="2696"/>
          <pc:sldLayoutMkLst>
            <pc:docMk/>
            <pc:sldMasterMk cId="2010092763" sldId="2147484054"/>
            <pc:sldLayoutMk cId="2050769443" sldId="2147484065"/>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Sales</a:t>
            </a:r>
          </a:p>
        </c:rich>
      </c:tx>
      <c:overlay val="0"/>
      <c:spPr>
        <a:noFill/>
        <a:ln>
          <a:noFill/>
        </a:ln>
        <a:effectLst/>
      </c:sp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8C-A546-9C6E-A26A3664DE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8C-A546-9C6E-A26A3664DE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8C-A546-9C6E-A26A3664DE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8C-A546-9C6E-A26A3664DE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F68C-A546-9C6E-A26A3664DEF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BA0-1446-8291-46769C8149D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BA0-1446-8291-46769C8149D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A0-1446-8291-46769C8149D6}"/>
            </c:ext>
          </c:extLst>
        </c:ser>
        <c:dLbls>
          <c:showLegendKey val="0"/>
          <c:showVal val="0"/>
          <c:showCatName val="0"/>
          <c:showSerName val="0"/>
          <c:showPercent val="0"/>
          <c:showBubbleSize val="0"/>
        </c:dLbls>
        <c:marker val="1"/>
        <c:smooth val="0"/>
        <c:axId val="234457752"/>
        <c:axId val="234458144"/>
      </c:lineChart>
      <c:catAx>
        <c:axId val="234457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234458144"/>
        <c:crosses val="autoZero"/>
        <c:auto val="1"/>
        <c:lblAlgn val="ctr"/>
        <c:lblOffset val="100"/>
        <c:noMultiLvlLbl val="0"/>
      </c:catAx>
      <c:valAx>
        <c:axId val="23445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4457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89C-3348-9CCD-1E2FB5DE8E1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89C-3348-9CCD-1E2FB5DE8E1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89C-3348-9CCD-1E2FB5DE8E17}"/>
            </c:ext>
          </c:extLst>
        </c:ser>
        <c:dLbls>
          <c:showLegendKey val="0"/>
          <c:showVal val="0"/>
          <c:showCatName val="0"/>
          <c:showSerName val="0"/>
          <c:showPercent val="0"/>
          <c:showBubbleSize val="0"/>
        </c:dLbls>
        <c:gapWidth val="150"/>
        <c:overlap val="100"/>
        <c:axId val="234458928"/>
        <c:axId val="234641816"/>
      </c:barChart>
      <c:catAx>
        <c:axId val="23445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234641816"/>
        <c:crosses val="autoZero"/>
        <c:auto val="1"/>
        <c:lblAlgn val="ctr"/>
        <c:lblOffset val="100"/>
        <c:noMultiLvlLbl val="0"/>
      </c:catAx>
      <c:valAx>
        <c:axId val="234641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4458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F89-CA4C-B94A-4CE6A75F126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F89-CA4C-B94A-4CE6A75F126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F89-CA4C-B94A-4CE6A75F1269}"/>
            </c:ext>
          </c:extLst>
        </c:ser>
        <c:dLbls>
          <c:showLegendKey val="0"/>
          <c:showVal val="0"/>
          <c:showCatName val="0"/>
          <c:showSerName val="0"/>
          <c:showPercent val="0"/>
          <c:showBubbleSize val="0"/>
        </c:dLbls>
        <c:gapWidth val="182"/>
        <c:axId val="234642600"/>
        <c:axId val="234642992"/>
      </c:barChart>
      <c:catAx>
        <c:axId val="2346426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234642992"/>
        <c:crosses val="autoZero"/>
        <c:auto val="1"/>
        <c:lblAlgn val="ctr"/>
        <c:lblOffset val="100"/>
        <c:noMultiLvlLbl val="0"/>
      </c:catAx>
      <c:valAx>
        <c:axId val="2346429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23464260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Sales</a:t>
            </a:r>
          </a:p>
        </c:rich>
      </c:tx>
      <c:overlay val="0"/>
      <c:spPr>
        <a:noFill/>
        <a:ln>
          <a:noFill/>
        </a:ln>
        <a:effectLst/>
      </c:sp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C3-474D-9F5F-2F7CA5DB530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C3-474D-9F5F-2F7CA5DB530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C3-474D-9F5F-2F7CA5DB530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C3-474D-9F5F-2F7CA5DB530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FDC3-474D-9F5F-2F7CA5DB530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5AA-6541-A859-48CD31DD5490}"/>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5AA-6541-A859-48CD31DD5490}"/>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5AA-6541-A859-48CD31DD5490}"/>
            </c:ext>
          </c:extLst>
        </c:ser>
        <c:dLbls>
          <c:showLegendKey val="0"/>
          <c:showVal val="0"/>
          <c:showCatName val="0"/>
          <c:showSerName val="0"/>
          <c:showPercent val="0"/>
          <c:showBubbleSize val="0"/>
        </c:dLbls>
        <c:marker val="1"/>
        <c:smooth val="0"/>
        <c:axId val="232927632"/>
        <c:axId val="232928024"/>
      </c:lineChart>
      <c:catAx>
        <c:axId val="23292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28024"/>
        <c:crosses val="autoZero"/>
        <c:auto val="1"/>
        <c:lblAlgn val="ctr"/>
        <c:lblOffset val="100"/>
        <c:noMultiLvlLbl val="0"/>
      </c:catAx>
      <c:valAx>
        <c:axId val="232928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2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388-584B-A231-A530EE67EF4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388-584B-A231-A530EE67EF4E}"/>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388-584B-A231-A530EE67EF4E}"/>
            </c:ext>
          </c:extLst>
        </c:ser>
        <c:dLbls>
          <c:showLegendKey val="0"/>
          <c:showVal val="0"/>
          <c:showCatName val="0"/>
          <c:showSerName val="0"/>
          <c:showPercent val="0"/>
          <c:showBubbleSize val="0"/>
        </c:dLbls>
        <c:gapWidth val="150"/>
        <c:overlap val="100"/>
        <c:axId val="232928808"/>
        <c:axId val="232929200"/>
      </c:barChart>
      <c:catAx>
        <c:axId val="232928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29200"/>
        <c:crosses val="autoZero"/>
        <c:auto val="1"/>
        <c:lblAlgn val="ctr"/>
        <c:lblOffset val="100"/>
        <c:noMultiLvlLbl val="0"/>
      </c:catAx>
      <c:valAx>
        <c:axId val="232929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28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619-9A46-B36D-A88AFED7E42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619-9A46-B36D-A88AFED7E42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619-9A46-B36D-A88AFED7E429}"/>
            </c:ext>
          </c:extLst>
        </c:ser>
        <c:dLbls>
          <c:showLegendKey val="0"/>
          <c:showVal val="0"/>
          <c:showCatName val="0"/>
          <c:showSerName val="0"/>
          <c:showPercent val="0"/>
          <c:showBubbleSize val="0"/>
        </c:dLbls>
        <c:gapWidth val="182"/>
        <c:axId val="232929984"/>
        <c:axId val="232930376"/>
      </c:barChart>
      <c:catAx>
        <c:axId val="232929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30376"/>
        <c:crosses val="autoZero"/>
        <c:auto val="1"/>
        <c:lblAlgn val="ctr"/>
        <c:lblOffset val="100"/>
        <c:noMultiLvlLbl val="0"/>
      </c:catAx>
      <c:valAx>
        <c:axId val="232930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29299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26E-2649-A8F4-4B8A6A35C9F2}"/>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26E-2649-A8F4-4B8A6A35C9F2}"/>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26E-2649-A8F4-4B8A6A35C9F2}"/>
            </c:ext>
          </c:extLst>
        </c:ser>
        <c:dLbls>
          <c:showLegendKey val="0"/>
          <c:showVal val="0"/>
          <c:showCatName val="0"/>
          <c:showSerName val="0"/>
          <c:showPercent val="0"/>
          <c:showBubbleSize val="0"/>
        </c:dLbls>
        <c:marker val="1"/>
        <c:smooth val="0"/>
        <c:axId val="155546256"/>
        <c:axId val="155562048"/>
      </c:lineChart>
      <c:catAx>
        <c:axId val="15554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155562048"/>
        <c:crosses val="autoZero"/>
        <c:auto val="1"/>
        <c:lblAlgn val="ctr"/>
        <c:lblOffset val="100"/>
        <c:noMultiLvlLbl val="0"/>
      </c:catAx>
      <c:valAx>
        <c:axId val="15556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155546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608-F04C-B089-5E220E56CE8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608-F04C-B089-5E220E56CE8B}"/>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608-F04C-B089-5E220E56CE8B}"/>
            </c:ext>
          </c:extLst>
        </c:ser>
        <c:dLbls>
          <c:showLegendKey val="0"/>
          <c:showVal val="0"/>
          <c:showCatName val="0"/>
          <c:showSerName val="0"/>
          <c:showPercent val="0"/>
          <c:showBubbleSize val="0"/>
        </c:dLbls>
        <c:gapWidth val="150"/>
        <c:overlap val="100"/>
        <c:axId val="155560872"/>
        <c:axId val="155560480"/>
      </c:barChart>
      <c:catAx>
        <c:axId val="15556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155560480"/>
        <c:crosses val="autoZero"/>
        <c:auto val="1"/>
        <c:lblAlgn val="ctr"/>
        <c:lblOffset val="100"/>
        <c:noMultiLvlLbl val="0"/>
      </c:catAx>
      <c:valAx>
        <c:axId val="15556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15556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Chart Title</a:t>
            </a:r>
          </a:p>
        </c:rich>
      </c:tx>
      <c:overlay val="0"/>
      <c:spPr>
        <a:noFill/>
        <a:ln>
          <a:noFill/>
        </a:ln>
        <a:effectLst/>
      </c:sp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545-5B47-8B47-1DE2066736B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545-5B47-8B47-1DE2066736B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545-5B47-8B47-1DE2066736BA}"/>
            </c:ext>
          </c:extLst>
        </c:ser>
        <c:dLbls>
          <c:showLegendKey val="0"/>
          <c:showVal val="0"/>
          <c:showCatName val="0"/>
          <c:showSerName val="0"/>
          <c:showPercent val="0"/>
          <c:showBubbleSize val="0"/>
        </c:dLbls>
        <c:gapWidth val="182"/>
        <c:axId val="155562832"/>
        <c:axId val="155438272"/>
      </c:barChart>
      <c:catAx>
        <c:axId val="155562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155438272"/>
        <c:crosses val="autoZero"/>
        <c:auto val="1"/>
        <c:lblAlgn val="ctr"/>
        <c:lblOffset val="100"/>
        <c:noMultiLvlLbl val="0"/>
      </c:catAx>
      <c:valAx>
        <c:axId val="155438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crossAx val="1555628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Sales</a:t>
            </a:r>
          </a:p>
        </c:rich>
      </c:tx>
      <c:overlay val="0"/>
      <c:spPr>
        <a:noFill/>
        <a:ln>
          <a:noFill/>
        </a:ln>
        <a:effectLst/>
      </c:sp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FE5-2047-A136-0FCD5A5D1A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FE5-2047-A136-0FCD5A5D1AF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FE5-2047-A136-0FCD5A5D1AF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FE5-2047-A136-0FCD5A5D1AF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7FE5-2047-A136-0FCD5A5D1A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A4F-8A4A-88BA-8E2D052B9AD3}"/>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A4F-8A4A-88BA-8E2D052B9AD3}"/>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A4F-8A4A-88BA-8E2D052B9AD3}"/>
            </c:ext>
          </c:extLst>
        </c:ser>
        <c:dLbls>
          <c:showLegendKey val="0"/>
          <c:showVal val="0"/>
          <c:showCatName val="0"/>
          <c:showSerName val="0"/>
          <c:showPercent val="0"/>
          <c:showBubbleSize val="0"/>
        </c:dLbls>
        <c:marker val="1"/>
        <c:smooth val="0"/>
        <c:axId val="153874600"/>
        <c:axId val="231280648"/>
      </c:lineChart>
      <c:catAx>
        <c:axId val="153874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1280648"/>
        <c:crosses val="autoZero"/>
        <c:auto val="1"/>
        <c:lblAlgn val="ctr"/>
        <c:lblOffset val="100"/>
        <c:noMultiLvlLbl val="0"/>
      </c:catAx>
      <c:valAx>
        <c:axId val="231280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153874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426-A34C-8171-97DF5C4952B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426-A34C-8171-97DF5C4952BB}"/>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26-A34C-8171-97DF5C4952BB}"/>
            </c:ext>
          </c:extLst>
        </c:ser>
        <c:dLbls>
          <c:showLegendKey val="0"/>
          <c:showVal val="0"/>
          <c:showCatName val="0"/>
          <c:showSerName val="0"/>
          <c:showPercent val="0"/>
          <c:showBubbleSize val="0"/>
        </c:dLbls>
        <c:gapWidth val="150"/>
        <c:overlap val="100"/>
        <c:axId val="231281432"/>
        <c:axId val="231281824"/>
      </c:barChart>
      <c:catAx>
        <c:axId val="231281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1281824"/>
        <c:crosses val="autoZero"/>
        <c:auto val="1"/>
        <c:lblAlgn val="ctr"/>
        <c:lblOffset val="100"/>
        <c:noMultiLvlLbl val="0"/>
      </c:catAx>
      <c:valAx>
        <c:axId val="23128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1281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Chart Title</a:t>
            </a:r>
          </a:p>
        </c:rich>
      </c:tx>
      <c:overlay val="0"/>
      <c:spPr>
        <a:noFill/>
        <a:ln>
          <a:noFill/>
        </a:ln>
        <a:effectLst/>
      </c:sp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E64-DD4D-B28E-5CCF1C7D3CB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E64-DD4D-B28E-5CCF1C7D3CB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E64-DD4D-B28E-5CCF1C7D3CBD}"/>
            </c:ext>
          </c:extLst>
        </c:ser>
        <c:dLbls>
          <c:showLegendKey val="0"/>
          <c:showVal val="0"/>
          <c:showCatName val="0"/>
          <c:showSerName val="0"/>
          <c:showPercent val="0"/>
          <c:showBubbleSize val="0"/>
        </c:dLbls>
        <c:gapWidth val="182"/>
        <c:axId val="231282608"/>
        <c:axId val="231283000"/>
      </c:barChart>
      <c:catAx>
        <c:axId val="23128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1283000"/>
        <c:crosses val="autoZero"/>
        <c:auto val="1"/>
        <c:lblAlgn val="ctr"/>
        <c:lblOffset val="100"/>
        <c:noMultiLvlLbl val="0"/>
      </c:catAx>
      <c:valAx>
        <c:axId val="2312830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3128260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latin typeface="Arial"/>
                <a:cs typeface="Arial"/>
              </a:rPr>
              <a:t>Sales</a:t>
            </a:r>
          </a:p>
        </c:rich>
      </c:tx>
      <c:overlay val="0"/>
      <c:spPr>
        <a:noFill/>
        <a:ln>
          <a:noFill/>
        </a:ln>
        <a:effectLst/>
      </c:sp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AE-3D49-9282-09F92EE69BE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AE-3D49-9282-09F92EE69BE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7AE-3D49-9282-09F92EE69BE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7AE-3D49-9282-09F92EE69BE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37AE-3D49-9282-09F92EE69B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Arial"/>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pPr>
              <a:defRPr/>
            </a:pPr>
            <a:endParaRPr lang="en-IE" altLang="en-US"/>
          </a:p>
        </p:txBody>
      </p:sp>
      <p:sp>
        <p:nvSpPr>
          <p:cNvPr id="6147" name="Rectangle 3"/>
          <p:cNvSpPr>
            <a:spLocks noGrp="1" noChangeArrowheads="1"/>
          </p:cNvSpPr>
          <p:nvPr>
            <p:ph type="dt"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IE" altLang="en-US"/>
          </a:p>
        </p:txBody>
      </p:sp>
      <p:sp>
        <p:nvSpPr>
          <p:cNvPr id="47108" name="Rectangle 4"/>
          <p:cNvSpPr>
            <a:spLocks noGrp="1" noRot="1" noChangeAspect="1" noChangeArrowheads="1" noTextEdit="1"/>
          </p:cNvSpPr>
          <p:nvPr>
            <p:ph type="sldImg" idx="2"/>
          </p:nvPr>
        </p:nvSpPr>
        <p:spPr bwMode="auto">
          <a:xfrm>
            <a:off x="325438" y="698500"/>
            <a:ext cx="6208712" cy="34925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424363"/>
            <a:ext cx="5486400"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IE" altLang="en-US" noProof="0"/>
              <a:t>Click to edit Master text styles</a:t>
            </a:r>
          </a:p>
          <a:p>
            <a:pPr lvl="1"/>
            <a:r>
              <a:rPr lang="en-IE" altLang="en-US" noProof="0"/>
              <a:t>Second level</a:t>
            </a:r>
          </a:p>
          <a:p>
            <a:pPr lvl="2"/>
            <a:r>
              <a:rPr lang="en-IE" altLang="en-US" noProof="0"/>
              <a:t>Third level</a:t>
            </a:r>
          </a:p>
          <a:p>
            <a:pPr lvl="3"/>
            <a:r>
              <a:rPr lang="en-IE" altLang="en-US" noProof="0"/>
              <a:t>Fourth level</a:t>
            </a:r>
          </a:p>
          <a:p>
            <a:pPr lvl="4"/>
            <a:r>
              <a:rPr lang="en-IE" altLang="en-US" noProof="0"/>
              <a:t>Fifth level</a:t>
            </a:r>
          </a:p>
        </p:txBody>
      </p:sp>
      <p:sp>
        <p:nvSpPr>
          <p:cNvPr id="6150" name="Rectangle 6"/>
          <p:cNvSpPr>
            <a:spLocks noGrp="1" noChangeArrowheads="1"/>
          </p:cNvSpPr>
          <p:nvPr>
            <p:ph type="ftr" sz="quarter" idx="4"/>
          </p:nvPr>
        </p:nvSpPr>
        <p:spPr bwMode="auto">
          <a:xfrm>
            <a:off x="0" y="884555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pPr>
              <a:defRPr/>
            </a:pPr>
            <a:endParaRPr lang="en-IE" altLang="en-US"/>
          </a:p>
        </p:txBody>
      </p:sp>
      <p:sp>
        <p:nvSpPr>
          <p:cNvPr id="6151" name="Rectangle 7"/>
          <p:cNvSpPr>
            <a:spLocks noGrp="1" noChangeArrowheads="1"/>
          </p:cNvSpPr>
          <p:nvPr>
            <p:ph type="sldNum" sz="quarter" idx="5"/>
          </p:nvPr>
        </p:nvSpPr>
        <p:spPr bwMode="auto">
          <a:xfrm>
            <a:off x="3884613" y="884555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pPr>
              <a:defRPr/>
            </a:pPr>
            <a:fld id="{8D1C5C23-846A-49EE-86ED-42EB39C7DF0E}" type="slidenum">
              <a:rPr lang="en-IE" altLang="en-US"/>
              <a:pPr>
                <a:defRPr/>
              </a:pPr>
              <a:t>‹#›</a:t>
            </a:fld>
            <a:endParaRPr lang="en-IE" altLang="en-US"/>
          </a:p>
        </p:txBody>
      </p:sp>
    </p:spTree>
    <p:extLst>
      <p:ext uri="{BB962C8B-B14F-4D97-AF65-F5344CB8AC3E}">
        <p14:creationId xmlns:p14="http://schemas.microsoft.com/office/powerpoint/2010/main" val="4137123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1</a:t>
            </a:fld>
            <a:endParaRPr lang="en-IE" altLang="en-US"/>
          </a:p>
        </p:txBody>
      </p:sp>
    </p:spTree>
    <p:extLst>
      <p:ext uri="{BB962C8B-B14F-4D97-AF65-F5344CB8AC3E}">
        <p14:creationId xmlns:p14="http://schemas.microsoft.com/office/powerpoint/2010/main" val="133343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16</a:t>
            </a:fld>
            <a:endParaRPr lang="en-IE" altLang="en-US"/>
          </a:p>
        </p:txBody>
      </p:sp>
    </p:spTree>
    <p:extLst>
      <p:ext uri="{BB962C8B-B14F-4D97-AF65-F5344CB8AC3E}">
        <p14:creationId xmlns:p14="http://schemas.microsoft.com/office/powerpoint/2010/main" val="312645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0BC90B-9E68-2442-AF45-17335E8A18E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9DA652-C7BE-BE41-9860-DC8BE2B09B29}"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41314" name="Rectangle 1026">
            <a:extLst>
              <a:ext uri="{FF2B5EF4-FFF2-40B4-BE49-F238E27FC236}">
                <a16:creationId xmlns:a16="http://schemas.microsoft.com/office/drawing/2014/main" id="{A4357DFC-89E5-3C4E-BC50-67D61CE79CE6}"/>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1315" name="Rectangle 1027">
            <a:extLst>
              <a:ext uri="{FF2B5EF4-FFF2-40B4-BE49-F238E27FC236}">
                <a16:creationId xmlns:a16="http://schemas.microsoft.com/office/drawing/2014/main" id="{81C2972A-4AB6-BC44-898D-46478D3260A5}"/>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116934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E99BB5-83B4-894B-81B2-1E75BFD6FBF2}"/>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236594E-30F5-184F-A7BD-BCE5EB9ADD40}"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45410" name="Rectangle 1026">
            <a:extLst>
              <a:ext uri="{FF2B5EF4-FFF2-40B4-BE49-F238E27FC236}">
                <a16:creationId xmlns:a16="http://schemas.microsoft.com/office/drawing/2014/main" id="{A385435F-31B0-8E46-9EA4-16056F97B2BD}"/>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5411" name="Rectangle 1027">
            <a:extLst>
              <a:ext uri="{FF2B5EF4-FFF2-40B4-BE49-F238E27FC236}">
                <a16:creationId xmlns:a16="http://schemas.microsoft.com/office/drawing/2014/main" id="{735BA16C-1128-A548-B850-2412AB1B2807}"/>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605060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th-TH"/>
          </a:p>
        </p:txBody>
      </p:sp>
    </p:spTree>
    <p:extLst>
      <p:ext uri="{BB962C8B-B14F-4D97-AF65-F5344CB8AC3E}">
        <p14:creationId xmlns:p14="http://schemas.microsoft.com/office/powerpoint/2010/main" val="1777538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BA219A-8610-1542-8006-7117E74E0F3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85E74E-B70A-8844-B2B5-7CEA8A126DA9}"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46434" name="Rectangle 1026">
            <a:extLst>
              <a:ext uri="{FF2B5EF4-FFF2-40B4-BE49-F238E27FC236}">
                <a16:creationId xmlns:a16="http://schemas.microsoft.com/office/drawing/2014/main" id="{2C7C6447-9395-5447-BEA4-F6684D1A053D}"/>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6435" name="Rectangle 1027">
            <a:extLst>
              <a:ext uri="{FF2B5EF4-FFF2-40B4-BE49-F238E27FC236}">
                <a16:creationId xmlns:a16="http://schemas.microsoft.com/office/drawing/2014/main" id="{02AB17CE-7707-7D40-AB7E-E7AE59B0DEA8}"/>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7702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E59D9F-894E-0C4B-82B1-6AEA3DAC450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EF4178-8286-A546-B915-2FF9A430A3D8}"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47458" name="Rectangle 2">
            <a:extLst>
              <a:ext uri="{FF2B5EF4-FFF2-40B4-BE49-F238E27FC236}">
                <a16:creationId xmlns:a16="http://schemas.microsoft.com/office/drawing/2014/main" id="{4474596D-E37D-B249-A7B9-FDB6045943C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7459" name="Rectangle 3">
            <a:extLst>
              <a:ext uri="{FF2B5EF4-FFF2-40B4-BE49-F238E27FC236}">
                <a16:creationId xmlns:a16="http://schemas.microsoft.com/office/drawing/2014/main" id="{E7537C54-6704-9445-A4F1-3A4456F6EDAD}"/>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913740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5A62E1-4324-5A4F-934B-F3B81174001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CCE4693-7F6F-0042-ACFA-E8E0C8E11BE9}"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54626" name="Rectangle 1026">
            <a:extLst>
              <a:ext uri="{FF2B5EF4-FFF2-40B4-BE49-F238E27FC236}">
                <a16:creationId xmlns:a16="http://schemas.microsoft.com/office/drawing/2014/main" id="{773E5D90-1D00-A34E-BF8A-28E7C4154402}"/>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4627" name="Rectangle 1027">
            <a:extLst>
              <a:ext uri="{FF2B5EF4-FFF2-40B4-BE49-F238E27FC236}">
                <a16:creationId xmlns:a16="http://schemas.microsoft.com/office/drawing/2014/main" id="{B9EDBFCE-49AA-D948-B564-9D3F6D783A09}"/>
              </a:ext>
            </a:extLst>
          </p:cNvPr>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16132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396B71-AB88-CE44-9F7F-2B1168132182}"/>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EE44850-96DB-BA45-A692-2EE8C7A80FF6}"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pitchFamily="2" charset="0"/>
              <a:ea typeface="ＭＳ Ｐゴシック" panose="020B0600070205080204" pitchFamily="34" charset="-128"/>
              <a:cs typeface="+mn-cs"/>
            </a:endParaRPr>
          </a:p>
        </p:txBody>
      </p:sp>
      <p:sp>
        <p:nvSpPr>
          <p:cNvPr id="155650" name="Rectangle 1026">
            <a:extLst>
              <a:ext uri="{FF2B5EF4-FFF2-40B4-BE49-F238E27FC236}">
                <a16:creationId xmlns:a16="http://schemas.microsoft.com/office/drawing/2014/main" id="{08E42B10-ACFE-8540-9DA8-8DF20DB50A8C}"/>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5651" name="Rectangle 1027">
            <a:extLst>
              <a:ext uri="{FF2B5EF4-FFF2-40B4-BE49-F238E27FC236}">
                <a16:creationId xmlns:a16="http://schemas.microsoft.com/office/drawing/2014/main" id="{35724062-5663-E24F-8A41-E0079E387C1C}"/>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380743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42</a:t>
            </a:fld>
            <a:endParaRPr lang="en-IE" altLang="en-US"/>
          </a:p>
        </p:txBody>
      </p:sp>
    </p:spTree>
    <p:extLst>
      <p:ext uri="{BB962C8B-B14F-4D97-AF65-F5344CB8AC3E}">
        <p14:creationId xmlns:p14="http://schemas.microsoft.com/office/powerpoint/2010/main" val="2176746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43</a:t>
            </a:fld>
            <a:endParaRPr lang="en-IE" altLang="en-US"/>
          </a:p>
        </p:txBody>
      </p:sp>
    </p:spTree>
    <p:extLst>
      <p:ext uri="{BB962C8B-B14F-4D97-AF65-F5344CB8AC3E}">
        <p14:creationId xmlns:p14="http://schemas.microsoft.com/office/powerpoint/2010/main" val="3850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9D32F0E7-B2EB-4424-B787-FBE318DDD51A}" type="slidenum">
              <a:rPr lang="en-IE" altLang="en-US"/>
              <a:pPr/>
              <a:t>2</a:t>
            </a:fld>
            <a:endParaRPr lang="en-IE" altLang="en-US"/>
          </a:p>
        </p:txBody>
      </p:sp>
    </p:spTree>
    <p:extLst>
      <p:ext uri="{BB962C8B-B14F-4D97-AF65-F5344CB8AC3E}">
        <p14:creationId xmlns:p14="http://schemas.microsoft.com/office/powerpoint/2010/main" val="85979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4</a:t>
            </a:fld>
            <a:endParaRPr lang="en-IE" altLang="en-US"/>
          </a:p>
        </p:txBody>
      </p:sp>
    </p:spTree>
    <p:extLst>
      <p:ext uri="{BB962C8B-B14F-4D97-AF65-F5344CB8AC3E}">
        <p14:creationId xmlns:p14="http://schemas.microsoft.com/office/powerpoint/2010/main" val="17255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D4D0E0-5C8E-554D-B019-39C6FBB62D1E}"/>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396AECB-142A-BB42-8412-CB19F8B9D197}"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pitchFamily="2" charset="0"/>
              <a:ea typeface="+mn-ea"/>
              <a:cs typeface="+mn-cs"/>
            </a:endParaRPr>
          </a:p>
        </p:txBody>
      </p:sp>
      <p:sp>
        <p:nvSpPr>
          <p:cNvPr id="60418" name="Rectangle 2">
            <a:extLst>
              <a:ext uri="{FF2B5EF4-FFF2-40B4-BE49-F238E27FC236}">
                <a16:creationId xmlns:a16="http://schemas.microsoft.com/office/drawing/2014/main" id="{5D277ABD-DBD1-AF4F-9E16-5A6086182618}"/>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4304F2E9-4D8A-964B-8622-40A5D41D6B1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7794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defRPr sz="2400">
                <a:solidFill>
                  <a:schemeClr val="tx1"/>
                </a:solidFill>
                <a:latin typeface="Comic Sans MS" panose="030F0702030302020204" pitchFamily="66" charset="0"/>
                <a:ea typeface="ＭＳ Ｐゴシック" panose="020B0600070205080204" pitchFamily="34" charset="-128"/>
              </a:defRPr>
            </a:lvl1pPr>
            <a:lvl2pPr marL="742950" indent="-285750" defTabSz="960438">
              <a:defRPr sz="2400">
                <a:solidFill>
                  <a:schemeClr val="tx1"/>
                </a:solidFill>
                <a:latin typeface="Comic Sans MS" panose="030F0702030302020204" pitchFamily="66" charset="0"/>
                <a:ea typeface="ＭＳ Ｐゴシック" panose="020B0600070205080204" pitchFamily="34" charset="-128"/>
              </a:defRPr>
            </a:lvl2pPr>
            <a:lvl3pPr marL="1143000" indent="-228600" defTabSz="960438">
              <a:defRPr sz="2400">
                <a:solidFill>
                  <a:schemeClr val="tx1"/>
                </a:solidFill>
                <a:latin typeface="Comic Sans MS" panose="030F0702030302020204" pitchFamily="66" charset="0"/>
                <a:ea typeface="ＭＳ Ｐゴシック" panose="020B0600070205080204" pitchFamily="34" charset="-128"/>
              </a:defRPr>
            </a:lvl3pPr>
            <a:lvl4pPr marL="1600200" indent="-228600" defTabSz="960438">
              <a:defRPr sz="2400">
                <a:solidFill>
                  <a:schemeClr val="tx1"/>
                </a:solidFill>
                <a:latin typeface="Comic Sans MS" panose="030F0702030302020204" pitchFamily="66" charset="0"/>
                <a:ea typeface="ＭＳ Ｐゴシック" panose="020B0600070205080204" pitchFamily="34" charset="-128"/>
              </a:defRPr>
            </a:lvl4pPr>
            <a:lvl5pPr marL="2057400" indent="-228600" defTabSz="960438">
              <a:defRPr sz="2400">
                <a:solidFill>
                  <a:schemeClr val="tx1"/>
                </a:solidFill>
                <a:latin typeface="Comic Sans MS" panose="030F0702030302020204" pitchFamily="66" charset="0"/>
                <a:ea typeface="ＭＳ Ｐゴシック" panose="020B0600070205080204" pitchFamily="34" charset="-128"/>
              </a:defRPr>
            </a:lvl5pPr>
            <a:lvl6pPr marL="2514600" indent="-228600" algn="ctr" defTabSz="960438"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algn="ctr" defTabSz="960438"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algn="ctr" defTabSz="960438"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algn="ctr" defTabSz="960438"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marL="0" marR="0" lvl="0" indent="0" algn="r" defTabSz="960438" rtl="0" eaLnBrk="1" fontAlgn="auto" latinLnBrk="0" hangingPunct="1">
              <a:lnSpc>
                <a:spcPct val="100000"/>
              </a:lnSpc>
              <a:spcBef>
                <a:spcPts val="0"/>
              </a:spcBef>
              <a:spcAft>
                <a:spcPts val="0"/>
              </a:spcAft>
              <a:buClrTx/>
              <a:buSzTx/>
              <a:buFontTx/>
              <a:buNone/>
              <a:tabLst/>
              <a:defRPr/>
            </a:pPr>
            <a:fld id="{66D14B42-5CC8-4A57-9FFE-2FE5045F98EF}" type="slidenum">
              <a:rPr kumimoji="0" lang="en-US" sz="13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itchFamily="34" charset="0"/>
              </a:rPr>
              <a:pPr marL="0" marR="0" lvl="0" indent="0" algn="r" defTabSz="960438"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itchFamily="34" charset="0"/>
            </a:endParaRPr>
          </a:p>
        </p:txBody>
      </p:sp>
    </p:spTree>
    <p:extLst>
      <p:ext uri="{BB962C8B-B14F-4D97-AF65-F5344CB8AC3E}">
        <p14:creationId xmlns:p14="http://schemas.microsoft.com/office/powerpoint/2010/main" val="32735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7</a:t>
            </a:fld>
            <a:endParaRPr lang="en-IE" altLang="en-US"/>
          </a:p>
        </p:txBody>
      </p:sp>
    </p:spTree>
    <p:extLst>
      <p:ext uri="{BB962C8B-B14F-4D97-AF65-F5344CB8AC3E}">
        <p14:creationId xmlns:p14="http://schemas.microsoft.com/office/powerpoint/2010/main" val="138262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8</a:t>
            </a:fld>
            <a:endParaRPr lang="en-IE" altLang="en-US"/>
          </a:p>
        </p:txBody>
      </p:sp>
    </p:spTree>
    <p:extLst>
      <p:ext uri="{BB962C8B-B14F-4D97-AF65-F5344CB8AC3E}">
        <p14:creationId xmlns:p14="http://schemas.microsoft.com/office/powerpoint/2010/main" val="294427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11</a:t>
            </a:fld>
            <a:endParaRPr lang="en-IE" altLang="en-US"/>
          </a:p>
        </p:txBody>
      </p:sp>
    </p:spTree>
    <p:extLst>
      <p:ext uri="{BB962C8B-B14F-4D97-AF65-F5344CB8AC3E}">
        <p14:creationId xmlns:p14="http://schemas.microsoft.com/office/powerpoint/2010/main" val="90502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8D1C5C23-846A-49EE-86ED-42EB39C7DF0E}" type="slidenum">
              <a:rPr lang="en-IE" altLang="en-US" smtClean="0"/>
              <a:pPr>
                <a:defRPr/>
              </a:pPr>
              <a:t>12</a:t>
            </a:fld>
            <a:endParaRPr lang="en-IE" altLang="en-US"/>
          </a:p>
        </p:txBody>
      </p:sp>
    </p:spTree>
    <p:extLst>
      <p:ext uri="{BB962C8B-B14F-4D97-AF65-F5344CB8AC3E}">
        <p14:creationId xmlns:p14="http://schemas.microsoft.com/office/powerpoint/2010/main" val="258298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Section_Purple">
    <p:spTree>
      <p:nvGrpSpPr>
        <p:cNvPr id="1" name=""/>
        <p:cNvGrpSpPr/>
        <p:nvPr/>
      </p:nvGrpSpPr>
      <p:grpSpPr>
        <a:xfrm>
          <a:off x="0" y="0"/>
          <a:ext cx="0" cy="0"/>
          <a:chOff x="0" y="0"/>
          <a:chExt cx="0" cy="0"/>
        </a:xfrm>
      </p:grpSpPr>
      <p:pic>
        <p:nvPicPr>
          <p:cNvPr id="8" name="Picture 7" descr="APICS Business System 10.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32048641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Support Right 3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841751" y="937022"/>
            <a:ext cx="4870123"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320516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3196733"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6801334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with Side Notes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0" y="937022"/>
            <a:ext cx="6556375"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7208838" y="1261241"/>
            <a:ext cx="1477962" cy="3333381"/>
          </a:xfrm>
        </p:spPr>
        <p:txBody>
          <a:bodyPr/>
          <a:lstStyle>
            <a:lvl1pPr>
              <a:defRPr sz="1050">
                <a:solidFill>
                  <a:schemeClr val="bg2">
                    <a:lumMod val="10000"/>
                  </a:schemeClr>
                </a:solidFill>
                <a:latin typeface="+mj-lt"/>
              </a:defRPr>
            </a:lvl1pPr>
            <a:lvl2pPr>
              <a:spcBef>
                <a:spcPts val="450"/>
              </a:spcBef>
              <a:defRPr sz="1050">
                <a:solidFill>
                  <a:schemeClr val="bg2">
                    <a:lumMod val="10000"/>
                  </a:schemeClr>
                </a:solidFill>
                <a:latin typeface="+mj-lt"/>
              </a:defRPr>
            </a:lvl2pPr>
            <a:lvl3pPr>
              <a:defRPr sz="10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7208838" y="930166"/>
            <a:ext cx="1483742" cy="283779"/>
          </a:xfrm>
        </p:spPr>
        <p:txBody>
          <a:bodyPr/>
          <a:lstStyle>
            <a:lvl1pPr marL="0" indent="0">
              <a:lnSpc>
                <a:spcPct val="90000"/>
              </a:lnSpc>
              <a:buFontTx/>
              <a:buNone/>
              <a:defRPr sz="12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591999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with Side Note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155826" y="937022"/>
            <a:ext cx="655604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1511300"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1507325"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740765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4026" y="937022"/>
            <a:ext cx="8257849"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Tree>
    <p:extLst>
      <p:ext uri="{BB962C8B-B14F-4D97-AF65-F5344CB8AC3E}">
        <p14:creationId xmlns:p14="http://schemas.microsoft.com/office/powerpoint/2010/main" val="18914330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xample 5 Horizontal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4026" y="2656489"/>
            <a:ext cx="8257849" cy="1800020"/>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8254999" cy="1363718"/>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823328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6772155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1" y="937022"/>
            <a:ext cx="1508125" cy="1637109"/>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Insert Headshot</a:t>
            </a:r>
            <a:endParaRPr lang="en-US" sz="900" i="1" dirty="0">
              <a:solidFill>
                <a:schemeClr val="bg1">
                  <a:lumMod val="50000"/>
                </a:schemeClr>
              </a:solidFill>
              <a:latin typeface="Franklin Gothic Book"/>
            </a:endParaRPr>
          </a:p>
        </p:txBody>
      </p:sp>
      <p:sp>
        <p:nvSpPr>
          <p:cNvPr id="4" name="Content Placeholder 3"/>
          <p:cNvSpPr>
            <a:spLocks noGrp="1"/>
          </p:cNvSpPr>
          <p:nvPr>
            <p:ph sz="half" idx="2"/>
          </p:nvPr>
        </p:nvSpPr>
        <p:spPr>
          <a:xfrm>
            <a:off x="2155826" y="1261241"/>
            <a:ext cx="6530975" cy="3333381"/>
          </a:xfrm>
        </p:spPr>
        <p:txBody>
          <a:bodyPr/>
          <a:lstStyle>
            <a:lvl1pPr>
              <a:spcBef>
                <a:spcPts val="900"/>
              </a:spcBef>
              <a:defRPr sz="1350">
                <a:solidFill>
                  <a:schemeClr val="bg2">
                    <a:lumMod val="10000"/>
                  </a:schemeClr>
                </a:solidFill>
                <a:latin typeface="+mj-lt"/>
              </a:defRPr>
            </a:lvl1pPr>
            <a:lvl2pPr>
              <a:spcBef>
                <a:spcPts val="225"/>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2149232" y="930166"/>
            <a:ext cx="6556514" cy="283779"/>
          </a:xfrm>
        </p:spPr>
        <p:txBody>
          <a:bodyPr/>
          <a:lstStyle>
            <a:lvl1pPr marL="0" indent="0">
              <a:lnSpc>
                <a:spcPct val="90000"/>
              </a:lnSpc>
              <a:buFontTx/>
              <a:buNone/>
              <a:defRPr sz="1500" baseline="0">
                <a:solidFill>
                  <a:schemeClr val="tx1"/>
                </a:solidFill>
                <a:latin typeface="Franklin Gothic Medium" pitchFamily="34" charset="0"/>
              </a:defRPr>
            </a:lvl1pPr>
          </a:lstStyle>
          <a:p>
            <a:pPr lvl="0"/>
            <a:r>
              <a:rPr lang="en-US" dirty="0"/>
              <a:t>Name, Title</a:t>
            </a:r>
          </a:p>
        </p:txBody>
      </p:sp>
    </p:spTree>
    <p:extLst>
      <p:ext uri="{BB962C8B-B14F-4D97-AF65-F5344CB8AC3E}">
        <p14:creationId xmlns:p14="http://schemas.microsoft.com/office/powerpoint/2010/main" val="14909531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54025" y="953691"/>
            <a:ext cx="8255000" cy="3686175"/>
          </a:xfrm>
        </p:spPr>
        <p:txBody>
          <a:bodyPr/>
          <a:lstStyle/>
          <a:p>
            <a:r>
              <a:rPr lang="en-US" dirty="0"/>
              <a:t>Click icon to add table</a:t>
            </a:r>
          </a:p>
        </p:txBody>
      </p:sp>
    </p:spTree>
    <p:extLst>
      <p:ext uri="{BB962C8B-B14F-4D97-AF65-F5344CB8AC3E}">
        <p14:creationId xmlns:p14="http://schemas.microsoft.com/office/powerpoint/2010/main" val="42262388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r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4"/>
          <p:cNvSpPr>
            <a:spLocks noGrp="1"/>
          </p:cNvSpPr>
          <p:nvPr>
            <p:ph type="chart" sz="quarter" idx="11"/>
          </p:nvPr>
        </p:nvSpPr>
        <p:spPr>
          <a:xfrm>
            <a:off x="457200" y="957263"/>
            <a:ext cx="8229600" cy="3665935"/>
          </a:xfrm>
        </p:spPr>
        <p:txBody>
          <a:bodyPr/>
          <a:lstStyle/>
          <a:p>
            <a:r>
              <a:rPr lang="en-US" dirty="0"/>
              <a:t>Click icon to add chart</a:t>
            </a:r>
          </a:p>
        </p:txBody>
      </p:sp>
    </p:spTree>
    <p:extLst>
      <p:ext uri="{BB962C8B-B14F-4D97-AF65-F5344CB8AC3E}">
        <p14:creationId xmlns:p14="http://schemas.microsoft.com/office/powerpoint/2010/main" val="10846382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6378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92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hasCustomPrompt="1"/>
          </p:nvPr>
        </p:nvSpPr>
        <p:spPr>
          <a:xfrm>
            <a:off x="454026" y="937022"/>
            <a:ext cx="8235949" cy="3690938"/>
          </a:xfrm>
          <a:prstGeom prst="rect">
            <a:avLst/>
          </a:prstGeom>
        </p:spPr>
        <p:txBody>
          <a:bodyPr/>
          <a:lstStyle>
            <a:lvl1pPr marL="0" indent="0">
              <a:spcBef>
                <a:spcPts val="1350"/>
              </a:spcBef>
              <a:buSzPct val="80000"/>
              <a:buFont typeface="Wingdings" pitchFamily="2" charset="2"/>
              <a:buNone/>
              <a:defRPr sz="1800">
                <a:solidFill>
                  <a:schemeClr val="bg2">
                    <a:lumMod val="25000"/>
                  </a:schemeClr>
                </a:solidFill>
              </a:defRPr>
            </a:lvl1pPr>
            <a:lvl2pPr marL="173831" indent="-173831">
              <a:buFont typeface="Wingdings" panose="05000000000000000000" pitchFamily="2" charset="2"/>
              <a:buChar char="§"/>
              <a:defRPr sz="1500">
                <a:solidFill>
                  <a:schemeClr val="bg2">
                    <a:lumMod val="25000"/>
                  </a:schemeClr>
                </a:solidFill>
              </a:defRPr>
            </a:lvl2pPr>
            <a:lvl3pPr marL="557213" indent="-257175">
              <a:buFont typeface="Arial" pitchFamily="34" charset="0"/>
              <a:buChar char="–"/>
              <a:tabLst>
                <a:tab pos="472679" algn="l"/>
              </a:tabLst>
              <a:defRPr sz="1350">
                <a:solidFill>
                  <a:schemeClr val="bg2">
                    <a:lumMod val="25000"/>
                  </a:schemeClr>
                </a:solidFill>
              </a:defRPr>
            </a:lvl3pPr>
            <a:lvl4pPr marL="557213" indent="-257175">
              <a:buFont typeface="Arial" pitchFamily="34" charset="0"/>
              <a:buChar char="–"/>
              <a:tabLst>
                <a:tab pos="472679" algn="l"/>
              </a:tabLst>
              <a:defRPr/>
            </a:lvl4pPr>
            <a:lvl5pPr marL="557213" indent="-257175">
              <a:buFont typeface="Arial" pitchFamily="34" charset="0"/>
              <a:buChar char="–"/>
              <a:tabLst>
                <a:tab pos="472679" algn="l"/>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873361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pic>
        <p:nvPicPr>
          <p:cNvPr id="8" name="Picture 7" descr="APICS_Business_Comps_R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bg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bg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38" y="4458689"/>
            <a:ext cx="1479550" cy="338541"/>
          </a:xfrm>
          <a:prstGeom prst="rect">
            <a:avLst/>
          </a:prstGeom>
        </p:spPr>
      </p:pic>
    </p:spTree>
    <p:extLst>
      <p:ext uri="{BB962C8B-B14F-4D97-AF65-F5344CB8AC3E}">
        <p14:creationId xmlns:p14="http://schemas.microsoft.com/office/powerpoint/2010/main" val="2951251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Title White">
    <p:spTree>
      <p:nvGrpSpPr>
        <p:cNvPr id="1" name=""/>
        <p:cNvGrpSpPr/>
        <p:nvPr/>
      </p:nvGrpSpPr>
      <p:grpSpPr>
        <a:xfrm>
          <a:off x="0" y="0"/>
          <a:ext cx="0" cy="0"/>
          <a:chOff x="0" y="0"/>
          <a:chExt cx="0" cy="0"/>
        </a:xfrm>
      </p:grpSpPr>
      <p:pic>
        <p:nvPicPr>
          <p:cNvPr id="7" name="Picture 6" descr="APICS_Business_Comps_R03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PICS_Logo_PMS7462_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9788" y="4454330"/>
            <a:ext cx="1498600" cy="3429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tx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tx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tx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spTree>
    <p:extLst>
      <p:ext uri="{BB962C8B-B14F-4D97-AF65-F5344CB8AC3E}">
        <p14:creationId xmlns:p14="http://schemas.microsoft.com/office/powerpoint/2010/main" val="20834450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5_Section_Green">
    <p:spTree>
      <p:nvGrpSpPr>
        <p:cNvPr id="1" name=""/>
        <p:cNvGrpSpPr/>
        <p:nvPr/>
      </p:nvGrpSpPr>
      <p:grpSpPr>
        <a:xfrm>
          <a:off x="0" y="0"/>
          <a:ext cx="0" cy="0"/>
          <a:chOff x="0" y="0"/>
          <a:chExt cx="0" cy="0"/>
        </a:xfrm>
      </p:grpSpPr>
      <p:pic>
        <p:nvPicPr>
          <p:cNvPr id="8" name="Picture 7" descr="APICS Business System 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4" name="Picture 13"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2" name="TextBox 1"/>
          <p:cNvSpPr txBox="1"/>
          <p:nvPr userDrawn="1"/>
        </p:nvSpPr>
        <p:spPr>
          <a:xfrm>
            <a:off x="441435" y="413845"/>
            <a:ext cx="3704897" cy="276999"/>
          </a:xfrm>
          <a:prstGeom prst="rect">
            <a:avLst/>
          </a:prstGeom>
          <a:noFill/>
        </p:spPr>
        <p:txBody>
          <a:bodyPr wrap="square" rtlCol="0">
            <a:spAutoFit/>
          </a:bodyPr>
          <a:lstStyle/>
          <a:p>
            <a:pPr fontAlgn="base">
              <a:spcBef>
                <a:spcPct val="0"/>
              </a:spcBef>
              <a:spcAft>
                <a:spcPct val="0"/>
              </a:spcAft>
            </a:pPr>
            <a:endParaRPr lang="en-US" sz="1200" dirty="0">
              <a:solidFill>
                <a:srgbClr val="0068AC"/>
              </a:solidFill>
              <a:ea typeface="ＭＳ Ｐゴシック" pitchFamily="34" charset="-128"/>
            </a:endParaRPr>
          </a:p>
        </p:txBody>
      </p:sp>
    </p:spTree>
    <p:extLst>
      <p:ext uri="{BB962C8B-B14F-4D97-AF65-F5344CB8AC3E}">
        <p14:creationId xmlns:p14="http://schemas.microsoft.com/office/powerpoint/2010/main" val="28068751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6_Section_Gold">
    <p:spTree>
      <p:nvGrpSpPr>
        <p:cNvPr id="1" name=""/>
        <p:cNvGrpSpPr/>
        <p:nvPr/>
      </p:nvGrpSpPr>
      <p:grpSpPr>
        <a:xfrm>
          <a:off x="0" y="0"/>
          <a:ext cx="0" cy="0"/>
          <a:chOff x="0" y="0"/>
          <a:chExt cx="0" cy="0"/>
        </a:xfrm>
      </p:grpSpPr>
      <p:pic>
        <p:nvPicPr>
          <p:cNvPr id="8" name="Picture 7" descr="APICS Business System 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sp>
        <p:nvSpPr>
          <p:cNvPr id="3" name="Content Placeholder 2"/>
          <p:cNvSpPr>
            <a:spLocks noGrp="1"/>
          </p:cNvSpPr>
          <p:nvPr>
            <p:ph sz="quarter" idx="10" hasCustomPrompt="1"/>
          </p:nvPr>
        </p:nvSpPr>
        <p:spPr>
          <a:xfrm>
            <a:off x="5279136" y="3255264"/>
            <a:ext cx="3950208" cy="1370516"/>
          </a:xfrm>
        </p:spPr>
        <p:txBody>
          <a:bodyPr/>
          <a:lstStyle>
            <a:lvl1pPr marL="0" indent="0">
              <a:buClr>
                <a:srgbClr val="EA7816"/>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pic>
        <p:nvPicPr>
          <p:cNvPr id="11" name="Picture 10"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42905663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9_Section_Blue">
    <p:spTree>
      <p:nvGrpSpPr>
        <p:cNvPr id="1" name=""/>
        <p:cNvGrpSpPr/>
        <p:nvPr/>
      </p:nvGrpSpPr>
      <p:grpSpPr>
        <a:xfrm>
          <a:off x="0" y="0"/>
          <a:ext cx="0" cy="0"/>
          <a:chOff x="0" y="0"/>
          <a:chExt cx="0" cy="0"/>
        </a:xfrm>
      </p:grpSpPr>
      <p:pic>
        <p:nvPicPr>
          <p:cNvPr id="10" name="Picture 9" descr="APICS Business System 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55264"/>
            <a:ext cx="3962400" cy="1370516"/>
          </a:xfrm>
        </p:spPr>
        <p:txBody>
          <a:bodyPr/>
          <a:lstStyle>
            <a:lvl1pPr marL="0" indent="0">
              <a:buClr>
                <a:schemeClr val="tx1"/>
              </a:buClr>
              <a:buFont typeface="Wingdings" panose="05000000000000000000" pitchFamily="2" charset="2"/>
              <a:buNone/>
              <a:defRPr baseline="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2"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3" name="Picture 12"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41761956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0_Section_Blue2">
    <p:spTree>
      <p:nvGrpSpPr>
        <p:cNvPr id="1" name=""/>
        <p:cNvGrpSpPr/>
        <p:nvPr/>
      </p:nvGrpSpPr>
      <p:grpSpPr>
        <a:xfrm>
          <a:off x="0" y="0"/>
          <a:ext cx="0" cy="0"/>
          <a:chOff x="0" y="0"/>
          <a:chExt cx="0" cy="0"/>
        </a:xfrm>
      </p:grpSpPr>
      <p:pic>
        <p:nvPicPr>
          <p:cNvPr id="6" name="Picture 5" descr="APICS Business System 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16185933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1_Section_Purple">
    <p:spTree>
      <p:nvGrpSpPr>
        <p:cNvPr id="1" name=""/>
        <p:cNvGrpSpPr/>
        <p:nvPr/>
      </p:nvGrpSpPr>
      <p:grpSpPr>
        <a:xfrm>
          <a:off x="0" y="0"/>
          <a:ext cx="0" cy="0"/>
          <a:chOff x="0" y="0"/>
          <a:chExt cx="0" cy="0"/>
        </a:xfrm>
      </p:grpSpPr>
      <p:pic>
        <p:nvPicPr>
          <p:cNvPr id="8" name="Picture 7" descr="APICS Business System 10.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24566460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hasCustomPrompt="1"/>
          </p:nvPr>
        </p:nvSpPr>
        <p:spPr>
          <a:xfrm>
            <a:off x="454026" y="937022"/>
            <a:ext cx="8235949" cy="3690938"/>
          </a:xfrm>
        </p:spPr>
        <p:txBody>
          <a:bodyPr/>
          <a:lstStyle>
            <a:lvl1pPr marL="0" indent="0">
              <a:spcBef>
                <a:spcPts val="1350"/>
              </a:spcBef>
              <a:buSzPct val="80000"/>
              <a:buFont typeface="Wingdings" pitchFamily="2" charset="2"/>
              <a:buNone/>
              <a:defRPr sz="1800">
                <a:solidFill>
                  <a:schemeClr val="bg2">
                    <a:lumMod val="25000"/>
                  </a:schemeClr>
                </a:solidFill>
              </a:defRPr>
            </a:lvl1pPr>
            <a:lvl2pPr marL="173831" indent="-173831">
              <a:buFont typeface="Wingdings" panose="05000000000000000000" pitchFamily="2" charset="2"/>
              <a:buChar char="§"/>
              <a:defRPr sz="1500">
                <a:solidFill>
                  <a:schemeClr val="bg2">
                    <a:lumMod val="25000"/>
                  </a:schemeClr>
                </a:solidFill>
              </a:defRPr>
            </a:lvl2pPr>
            <a:lvl3pPr marL="557213" indent="-257175">
              <a:buFont typeface="Arial" pitchFamily="34" charset="0"/>
              <a:buChar char="–"/>
              <a:tabLst>
                <a:tab pos="472679" algn="l"/>
              </a:tabLst>
              <a:defRPr sz="1350">
                <a:solidFill>
                  <a:schemeClr val="bg2">
                    <a:lumMod val="25000"/>
                  </a:schemeClr>
                </a:solidFill>
              </a:defRPr>
            </a:lvl3pPr>
            <a:lvl4pPr marL="557213" indent="-257175">
              <a:buFont typeface="Arial" pitchFamily="34" charset="0"/>
              <a:buChar char="–"/>
              <a:tabLst>
                <a:tab pos="472679" algn="l"/>
              </a:tabLst>
              <a:defRPr/>
            </a:lvl4pPr>
            <a:lvl5pPr marL="557213" indent="-257175">
              <a:buFont typeface="Arial" pitchFamily="34" charset="0"/>
              <a:buChar char="–"/>
              <a:tabLst>
                <a:tab pos="472679" algn="l"/>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122279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C/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atin typeface="+mj-lt"/>
              </a:defRPr>
            </a:lvl1pPr>
          </a:lstStyle>
          <a:p>
            <a:r>
              <a:rPr lang="en-US" dirty="0"/>
              <a:t>Contents or Agenda</a:t>
            </a:r>
          </a:p>
        </p:txBody>
      </p:sp>
      <p:sp>
        <p:nvSpPr>
          <p:cNvPr id="9" name="Text Placeholder 8"/>
          <p:cNvSpPr>
            <a:spLocks noGrp="1"/>
          </p:cNvSpPr>
          <p:nvPr>
            <p:ph type="body" sz="quarter" idx="11" hasCustomPrompt="1"/>
          </p:nvPr>
        </p:nvSpPr>
        <p:spPr>
          <a:xfrm>
            <a:off x="451104" y="1545432"/>
            <a:ext cx="8254746" cy="3118247"/>
          </a:xfrm>
        </p:spPr>
        <p:txBody>
          <a:bodyPr/>
          <a:lstStyle>
            <a:lvl1pPr marL="210741" indent="-210741">
              <a:spcBef>
                <a:spcPts val="450"/>
              </a:spcBef>
              <a:buClrTx/>
              <a:buSzPct val="80000"/>
              <a:buFont typeface="+mj-lt"/>
              <a:buAutoNum type="arabicPeriod"/>
              <a:defRPr>
                <a:solidFill>
                  <a:schemeClr val="bg2">
                    <a:lumMod val="25000"/>
                  </a:schemeClr>
                </a:solidFill>
              </a:defRPr>
            </a:lvl1pPr>
          </a:lstStyle>
          <a:p>
            <a:pPr lvl="0"/>
            <a:r>
              <a:rPr lang="en-US" dirty="0"/>
              <a:t>Click to edit master text styles</a:t>
            </a:r>
          </a:p>
        </p:txBody>
      </p:sp>
      <p:sp>
        <p:nvSpPr>
          <p:cNvPr id="10" name="Text Placeholder 6"/>
          <p:cNvSpPr>
            <a:spLocks noGrp="1"/>
          </p:cNvSpPr>
          <p:nvPr>
            <p:ph type="body" sz="quarter" idx="10" hasCustomPrompt="1"/>
          </p:nvPr>
        </p:nvSpPr>
        <p:spPr>
          <a:xfrm>
            <a:off x="450850" y="777479"/>
            <a:ext cx="8255000" cy="548878"/>
          </a:xfrm>
        </p:spPr>
        <p:txBody>
          <a:bodyPr/>
          <a:lstStyle>
            <a:lvl1pPr marL="0" indent="0">
              <a:lnSpc>
                <a:spcPct val="90000"/>
              </a:lnSpc>
              <a:buFontTx/>
              <a:buNone/>
              <a:defRPr baseline="0">
                <a:solidFill>
                  <a:schemeClr val="accent2"/>
                </a:solidFill>
                <a:latin typeface="Franklin Gothic Medium" pitchFamily="34" charset="0"/>
              </a:defRPr>
            </a:lvl1pPr>
          </a:lstStyle>
          <a:p>
            <a:pPr lvl="0"/>
            <a:r>
              <a:rPr lang="en-US" dirty="0"/>
              <a:t>Optional introductory text goes here.</a:t>
            </a:r>
          </a:p>
        </p:txBody>
      </p:sp>
    </p:spTree>
    <p:extLst>
      <p:ext uri="{BB962C8B-B14F-4D97-AF65-F5344CB8AC3E}">
        <p14:creationId xmlns:p14="http://schemas.microsoft.com/office/powerpoint/2010/main" val="3201259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8048"/>
            <a:ext cx="4038600" cy="3656574"/>
          </a:xfrm>
        </p:spPr>
        <p:txBody>
          <a:bodyPr/>
          <a:lstStyle>
            <a:lvl1pPr marL="0" indent="0">
              <a:buNone/>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48200" y="938048"/>
            <a:ext cx="4038600" cy="3656574"/>
          </a:xfrm>
        </p:spPr>
        <p:txBody>
          <a:bodyPr/>
          <a:lstStyle>
            <a:lvl1pPr>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3837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atin typeface="Arial"/>
                <a:cs typeface="Arial"/>
              </a:defRPr>
            </a:lvl1pPr>
          </a:lstStyle>
          <a:p>
            <a:r>
              <a:rPr lang="en-US" dirty="0"/>
              <a:t>Contents or Agenda</a:t>
            </a:r>
          </a:p>
        </p:txBody>
      </p:sp>
      <p:sp>
        <p:nvSpPr>
          <p:cNvPr id="9" name="Text Placeholder 8"/>
          <p:cNvSpPr>
            <a:spLocks noGrp="1"/>
          </p:cNvSpPr>
          <p:nvPr>
            <p:ph type="body" sz="quarter" idx="11" hasCustomPrompt="1"/>
          </p:nvPr>
        </p:nvSpPr>
        <p:spPr>
          <a:xfrm>
            <a:off x="451104" y="1545432"/>
            <a:ext cx="8254746" cy="3118247"/>
          </a:xfrm>
          <a:prstGeom prst="rect">
            <a:avLst/>
          </a:prstGeom>
        </p:spPr>
        <p:txBody>
          <a:bodyPr/>
          <a:lstStyle>
            <a:lvl1pPr marL="210741" indent="-210741">
              <a:spcBef>
                <a:spcPts val="450"/>
              </a:spcBef>
              <a:buClrTx/>
              <a:buSzPct val="80000"/>
              <a:buFont typeface="+mj-lt"/>
              <a:buAutoNum type="arabicPeriod"/>
              <a:defRPr>
                <a:solidFill>
                  <a:schemeClr val="bg2">
                    <a:lumMod val="25000"/>
                  </a:schemeClr>
                </a:solidFill>
              </a:defRPr>
            </a:lvl1pPr>
          </a:lstStyle>
          <a:p>
            <a:pPr lvl="0"/>
            <a:r>
              <a:rPr lang="en-US" dirty="0"/>
              <a:t>Click to edit master text styles</a:t>
            </a:r>
          </a:p>
        </p:txBody>
      </p:sp>
      <p:sp>
        <p:nvSpPr>
          <p:cNvPr id="10" name="Text Placeholder 6"/>
          <p:cNvSpPr>
            <a:spLocks noGrp="1"/>
          </p:cNvSpPr>
          <p:nvPr>
            <p:ph type="body" sz="quarter" idx="10" hasCustomPrompt="1"/>
          </p:nvPr>
        </p:nvSpPr>
        <p:spPr>
          <a:xfrm>
            <a:off x="450850" y="777479"/>
            <a:ext cx="8255000" cy="548878"/>
          </a:xfrm>
          <a:prstGeom prst="rect">
            <a:avLst/>
          </a:prstGeom>
        </p:spPr>
        <p:txBody>
          <a:bodyPr/>
          <a:lstStyle>
            <a:lvl1pPr marL="0" indent="0">
              <a:lnSpc>
                <a:spcPct val="90000"/>
              </a:lnSpc>
              <a:buFontTx/>
              <a:buNone/>
              <a:defRPr baseline="0">
                <a:solidFill>
                  <a:schemeClr val="accent2"/>
                </a:solidFill>
                <a:latin typeface="Arial"/>
                <a:cs typeface="Arial"/>
              </a:defRPr>
            </a:lvl1pPr>
          </a:lstStyle>
          <a:p>
            <a:pPr lvl="0"/>
            <a:r>
              <a:rPr lang="en-US" dirty="0"/>
              <a:t>Optional introductory text goes here.</a:t>
            </a:r>
          </a:p>
        </p:txBody>
      </p:sp>
    </p:spTree>
    <p:extLst>
      <p:ext uri="{BB962C8B-B14F-4D97-AF65-F5344CB8AC3E}">
        <p14:creationId xmlns:p14="http://schemas.microsoft.com/office/powerpoint/2010/main" val="21563602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upport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3841750" y="1261241"/>
            <a:ext cx="4845050" cy="3333381"/>
          </a:xfrm>
        </p:spPr>
        <p:txBody>
          <a:bodyPr/>
          <a:lstStyle>
            <a:lvl1pPr>
              <a:defRPr sz="1350">
                <a:solidFill>
                  <a:schemeClr val="bg2">
                    <a:lumMod val="10000"/>
                  </a:schemeClr>
                </a:solidFill>
                <a:latin typeface="+mj-lt"/>
              </a:defRPr>
            </a:lvl1pPr>
            <a:lvl2pPr marL="177404" indent="-177404">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3841750" y="930166"/>
            <a:ext cx="4863996"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5560664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Suppo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5533697"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487521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5" y="930166"/>
            <a:ext cx="4866784"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4603452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upport Lef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487203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5532438" y="1261241"/>
            <a:ext cx="3154362"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5532439" y="930166"/>
            <a:ext cx="316669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4444463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Support Righ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841751" y="937022"/>
            <a:ext cx="4870123"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320516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3196733"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3925679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with Side Notes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6556375"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7208838" y="1261241"/>
            <a:ext cx="1477962"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7208838" y="930166"/>
            <a:ext cx="1483742"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8759899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with Side Note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155826" y="937022"/>
            <a:ext cx="655604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1511300"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1507325"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9238772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937022"/>
            <a:ext cx="8257849"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Tree>
    <p:extLst>
      <p:ext uri="{BB962C8B-B14F-4D97-AF65-F5344CB8AC3E}">
        <p14:creationId xmlns:p14="http://schemas.microsoft.com/office/powerpoint/2010/main" val="5190514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xample 5 Horizonta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2656489"/>
            <a:ext cx="8257849" cy="1800020"/>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8254999" cy="1363718"/>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823328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8890570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Biography</a:t>
            </a:r>
          </a:p>
        </p:txBody>
      </p:sp>
      <p:sp>
        <p:nvSpPr>
          <p:cNvPr id="3" name="Content Placeholder 2"/>
          <p:cNvSpPr>
            <a:spLocks noGrp="1"/>
          </p:cNvSpPr>
          <p:nvPr>
            <p:ph sz="half" idx="1" hasCustomPrompt="1"/>
          </p:nvPr>
        </p:nvSpPr>
        <p:spPr>
          <a:xfrm>
            <a:off x="457201" y="937022"/>
            <a:ext cx="1508125" cy="1637109"/>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Insert Headshot</a:t>
            </a:r>
            <a:endParaRPr lang="en-US" sz="900" i="1" dirty="0">
              <a:solidFill>
                <a:schemeClr val="bg1">
                  <a:lumMod val="50000"/>
                </a:schemeClr>
              </a:solidFill>
              <a:latin typeface="Franklin Gothic Book"/>
            </a:endParaRPr>
          </a:p>
        </p:txBody>
      </p:sp>
      <p:sp>
        <p:nvSpPr>
          <p:cNvPr id="4" name="Content Placeholder 3"/>
          <p:cNvSpPr>
            <a:spLocks noGrp="1"/>
          </p:cNvSpPr>
          <p:nvPr>
            <p:ph sz="half" idx="2"/>
          </p:nvPr>
        </p:nvSpPr>
        <p:spPr>
          <a:xfrm>
            <a:off x="2155826" y="1261241"/>
            <a:ext cx="6530975" cy="3333381"/>
          </a:xfrm>
        </p:spPr>
        <p:txBody>
          <a:bodyPr/>
          <a:lstStyle>
            <a:lvl1pPr>
              <a:spcBef>
                <a:spcPts val="900"/>
              </a:spcBef>
              <a:defRPr sz="1350">
                <a:solidFill>
                  <a:schemeClr val="bg2">
                    <a:lumMod val="10000"/>
                  </a:schemeClr>
                </a:solidFill>
                <a:latin typeface="+mj-lt"/>
              </a:defRPr>
            </a:lvl1pPr>
            <a:lvl2pPr>
              <a:spcBef>
                <a:spcPts val="225"/>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2149232" y="930166"/>
            <a:ext cx="6556514" cy="283779"/>
          </a:xfrm>
        </p:spPr>
        <p:txBody>
          <a:bodyPr/>
          <a:lstStyle>
            <a:lvl1pPr marL="0" indent="0">
              <a:lnSpc>
                <a:spcPct val="90000"/>
              </a:lnSpc>
              <a:buFontTx/>
              <a:buNone/>
              <a:defRPr sz="1500" baseline="0">
                <a:solidFill>
                  <a:schemeClr val="tx1"/>
                </a:solidFill>
                <a:latin typeface="Franklin Gothic Medium" pitchFamily="34" charset="0"/>
              </a:defRPr>
            </a:lvl1pPr>
          </a:lstStyle>
          <a:p>
            <a:pPr lvl="0"/>
            <a:r>
              <a:rPr lang="en-US" dirty="0"/>
              <a:t>Name, Title</a:t>
            </a:r>
          </a:p>
        </p:txBody>
      </p:sp>
    </p:spTree>
    <p:extLst>
      <p:ext uri="{BB962C8B-B14F-4D97-AF65-F5344CB8AC3E}">
        <p14:creationId xmlns:p14="http://schemas.microsoft.com/office/powerpoint/2010/main" val="39399767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Placeholder 5"/>
          <p:cNvGraphicFramePr>
            <a:graphicFrameLocks/>
          </p:cNvGraphicFramePr>
          <p:nvPr userDrawn="1"/>
        </p:nvGraphicFramePr>
        <p:xfrm>
          <a:off x="454025" y="953692"/>
          <a:ext cx="8229600" cy="3480200"/>
        </p:xfrm>
        <a:graphic>
          <a:graphicData uri="http://schemas.openxmlformats.org/drawingml/2006/table">
            <a:tbl>
              <a:tblPr firstRow="1" bandRow="1">
                <a:tableStyleId>{1E171933-4619-4E11-9A3F-F7608DF75F80}</a:tableStyleId>
              </a:tblPr>
              <a:tblGrid>
                <a:gridCol w="4096273">
                  <a:extLst>
                    <a:ext uri="{9D8B030D-6E8A-4147-A177-3AD203B41FA5}">
                      <a16:colId xmlns:a16="http://schemas.microsoft.com/office/drawing/2014/main" val="20000"/>
                    </a:ext>
                  </a:extLst>
                </a:gridCol>
                <a:gridCol w="4133327">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rPr>
                        <a:t>Text</a:t>
                      </a:r>
                      <a:endParaRPr kumimoji="0" lang="en-US" sz="1200" b="1" i="0" u="none" strike="noStrike" cap="none" normalizeH="0" baseline="0" dirty="0">
                        <a:ln>
                          <a:noFill/>
                        </a:ln>
                        <a:solidFill>
                          <a:srgbClr val="FFFFFF"/>
                        </a:solidFill>
                        <a:effectLst/>
                        <a:latin typeface="Franklin Gothic Book"/>
                        <a:ea typeface="ＭＳ Ｐゴシック" pitchFamily="34" charset="-128"/>
                        <a:cs typeface="Franklin Gothic Book"/>
                      </a:endParaRPr>
                    </a:p>
                  </a:txBody>
                  <a:tcPr marT="68580" marB="68580" horzOverflow="overflow">
                    <a:lnB w="12700" cmpd="sng">
                      <a:noFill/>
                    </a:lnB>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rPr>
                        <a:t>Text</a:t>
                      </a:r>
                      <a:endParaRPr kumimoji="0" lang="en-US" sz="1200" b="1" i="0" u="none" strike="noStrike" cap="none" normalizeH="0" baseline="0" dirty="0">
                        <a:ln>
                          <a:noFill/>
                        </a:ln>
                        <a:solidFill>
                          <a:srgbClr val="FFFFFF"/>
                        </a:solidFill>
                        <a:effectLst/>
                        <a:latin typeface="Franklin Gothic Book"/>
                        <a:ea typeface="ＭＳ Ｐゴシック" pitchFamily="34" charset="-128"/>
                        <a:cs typeface="Franklin Gothic Book"/>
                      </a:endParaRPr>
                    </a:p>
                  </a:txBody>
                  <a:tcPr marT="68580" marB="68580" horzOverflow="overflow">
                    <a:lnB w="12700" cmpd="sng">
                      <a:noFill/>
                    </a:lnB>
                    <a:solidFill>
                      <a:schemeClr val="accent2"/>
                    </a:solidFill>
                  </a:tcPr>
                </a:tc>
                <a:extLst>
                  <a:ext uri="{0D108BD9-81ED-4DB2-BD59-A6C34878D82A}">
                    <a16:rowId xmlns:a16="http://schemas.microsoft.com/office/drawing/2014/main" val="10000"/>
                  </a:ext>
                </a:extLst>
              </a:tr>
              <a:tr h="285989">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1"/>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2"/>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3"/>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4"/>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5"/>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6"/>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7"/>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8"/>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9"/>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57495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8048"/>
            <a:ext cx="4038600" cy="3656574"/>
          </a:xfrm>
          <a:prstGeom prst="rect">
            <a:avLst/>
          </a:prstGeom>
        </p:spPr>
        <p:txBody>
          <a:bodyPr/>
          <a:lstStyle>
            <a:lvl1pPr marL="0" indent="0">
              <a:buNone/>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48200" y="938048"/>
            <a:ext cx="4038600" cy="3656574"/>
          </a:xfrm>
          <a:prstGeom prst="rect">
            <a:avLst/>
          </a:prstGeom>
        </p:spPr>
        <p:txBody>
          <a:bodyPr/>
          <a:lstStyle>
            <a:lvl1pPr>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149780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Pie Chart</a:t>
            </a:r>
          </a:p>
        </p:txBody>
      </p:sp>
      <p:graphicFrame>
        <p:nvGraphicFramePr>
          <p:cNvPr id="4"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0347564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Line Chart</a:t>
            </a:r>
          </a:p>
        </p:txBody>
      </p:sp>
      <p:graphicFrame>
        <p:nvGraphicFramePr>
          <p:cNvPr id="5"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63867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Bar Chart</a:t>
            </a:r>
          </a:p>
        </p:txBody>
      </p:sp>
      <p:graphicFrame>
        <p:nvGraphicFramePr>
          <p:cNvPr id="4"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53146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Horizontal Line Chart</a:t>
            </a:r>
          </a:p>
        </p:txBody>
      </p:sp>
      <p:graphicFrame>
        <p:nvGraphicFramePr>
          <p:cNvPr id="5"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73264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Grid Template</a:t>
            </a:r>
          </a:p>
        </p:txBody>
      </p:sp>
      <p:grpSp>
        <p:nvGrpSpPr>
          <p:cNvPr id="4" name="Group 3"/>
          <p:cNvGrpSpPr/>
          <p:nvPr userDrawn="1"/>
        </p:nvGrpSpPr>
        <p:grpSpPr>
          <a:xfrm>
            <a:off x="454026" y="943880"/>
            <a:ext cx="8234363" cy="3684080"/>
            <a:chOff x="454025" y="1258507"/>
            <a:chExt cx="8234363" cy="4683506"/>
          </a:xfrm>
        </p:grpSpPr>
        <p:sp>
          <p:nvSpPr>
            <p:cNvPr id="6" name="Rectangle 5"/>
            <p:cNvSpPr/>
            <p:nvPr/>
          </p:nvSpPr>
          <p:spPr>
            <a:xfrm>
              <a:off x="45402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7" name="Rectangle 6"/>
            <p:cNvSpPr/>
            <p:nvPr/>
          </p:nvSpPr>
          <p:spPr>
            <a:xfrm>
              <a:off x="2139950"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8" name="Rectangle 7"/>
            <p:cNvSpPr/>
            <p:nvPr/>
          </p:nvSpPr>
          <p:spPr>
            <a:xfrm>
              <a:off x="382587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9" name="Rectangle 8"/>
            <p:cNvSpPr/>
            <p:nvPr/>
          </p:nvSpPr>
          <p:spPr>
            <a:xfrm>
              <a:off x="551898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10" name="Rectangle 9"/>
            <p:cNvSpPr/>
            <p:nvPr/>
          </p:nvSpPr>
          <p:spPr>
            <a:xfrm>
              <a:off x="7192963"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cxnSp>
          <p:nvCxnSpPr>
            <p:cNvPr id="11" name="Straight Connector 10"/>
            <p:cNvCxnSpPr/>
            <p:nvPr/>
          </p:nvCxnSpPr>
          <p:spPr>
            <a:xfrm>
              <a:off x="454025" y="5940951"/>
              <a:ext cx="823436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08603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Palette</a:t>
            </a:r>
          </a:p>
        </p:txBody>
      </p:sp>
      <p:grpSp>
        <p:nvGrpSpPr>
          <p:cNvPr id="12" name="Group 11"/>
          <p:cNvGrpSpPr/>
          <p:nvPr userDrawn="1"/>
        </p:nvGrpSpPr>
        <p:grpSpPr>
          <a:xfrm>
            <a:off x="454025" y="1297522"/>
            <a:ext cx="8242719" cy="2566206"/>
            <a:chOff x="454024" y="1730028"/>
            <a:chExt cx="8242719" cy="3421609"/>
          </a:xfrm>
        </p:grpSpPr>
        <p:sp>
          <p:nvSpPr>
            <p:cNvPr id="13" name="Rectangle 93"/>
            <p:cNvSpPr>
              <a:spLocks noChangeArrowheads="1"/>
            </p:cNvSpPr>
            <p:nvPr/>
          </p:nvSpPr>
          <p:spPr bwMode="auto">
            <a:xfrm>
              <a:off x="454024" y="3015687"/>
              <a:ext cx="1261872" cy="852028"/>
            </a:xfrm>
            <a:prstGeom prst="rect">
              <a:avLst/>
            </a:prstGeom>
            <a:solidFill>
              <a:srgbClr val="1587DB"/>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Light Blue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85 M: 19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0 G: 157 B: 220</a:t>
              </a:r>
            </a:p>
          </p:txBody>
        </p:sp>
        <p:sp>
          <p:nvSpPr>
            <p:cNvPr id="14" name="Rectangle 93"/>
            <p:cNvSpPr>
              <a:spLocks noChangeArrowheads="1"/>
            </p:cNvSpPr>
            <p:nvPr/>
          </p:nvSpPr>
          <p:spPr bwMode="auto">
            <a:xfrm>
              <a:off x="1848522" y="3014484"/>
              <a:ext cx="1261872" cy="852028"/>
            </a:xfrm>
            <a:prstGeom prst="rect">
              <a:avLst/>
            </a:prstGeom>
            <a:solidFill>
              <a:srgbClr val="1A9EB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Teal</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95 M: 0 Y: 25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0 G: 174 B: 197</a:t>
              </a:r>
            </a:p>
          </p:txBody>
        </p:sp>
        <p:sp>
          <p:nvSpPr>
            <p:cNvPr id="15" name="Rectangle 93"/>
            <p:cNvSpPr>
              <a:spLocks noChangeArrowheads="1"/>
            </p:cNvSpPr>
            <p:nvPr/>
          </p:nvSpPr>
          <p:spPr bwMode="auto">
            <a:xfrm>
              <a:off x="3243020" y="3014484"/>
              <a:ext cx="1261872" cy="852028"/>
            </a:xfrm>
            <a:prstGeom prst="rect">
              <a:avLst/>
            </a:prstGeom>
            <a:solidFill>
              <a:srgbClr val="188C6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Green</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100 M: 0 Y: 66 K: 9</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0 G: 155 B: 123</a:t>
              </a:r>
              <a:endParaRPr lang="en-US" sz="600" dirty="0">
                <a:solidFill>
                  <a:srgbClr val="FFFFFF"/>
                </a:solidFill>
                <a:latin typeface="Franklin Gothic Medium"/>
                <a:ea typeface="ＭＳ Ｐゴシック" pitchFamily="34" charset="-128"/>
                <a:cs typeface="Franklin Gothic Medium"/>
              </a:endParaRPr>
            </a:p>
          </p:txBody>
        </p:sp>
        <p:sp>
          <p:nvSpPr>
            <p:cNvPr id="16" name="Rectangle 93"/>
            <p:cNvSpPr>
              <a:spLocks noChangeArrowheads="1"/>
            </p:cNvSpPr>
            <p:nvPr/>
          </p:nvSpPr>
          <p:spPr bwMode="auto">
            <a:xfrm>
              <a:off x="4637518" y="3014484"/>
              <a:ext cx="1261872" cy="852028"/>
            </a:xfrm>
            <a:prstGeom prst="rect">
              <a:avLst/>
            </a:prstGeom>
            <a:solidFill>
              <a:srgbClr val="7EC0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Lime Green</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50 M: 0 Y: 100 K: 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141 G: 199 B: 63</a:t>
              </a:r>
              <a:endParaRPr lang="en-US" sz="600" dirty="0">
                <a:solidFill>
                  <a:srgbClr val="FFFFFF"/>
                </a:solidFill>
                <a:latin typeface="Franklin Gothic Medium"/>
                <a:ea typeface="ＭＳ Ｐゴシック" pitchFamily="34" charset="-128"/>
                <a:cs typeface="Franklin Gothic Medium"/>
              </a:endParaRPr>
            </a:p>
          </p:txBody>
        </p:sp>
        <p:sp>
          <p:nvSpPr>
            <p:cNvPr id="17" name="Rectangle 93"/>
            <p:cNvSpPr>
              <a:spLocks noChangeArrowheads="1"/>
            </p:cNvSpPr>
            <p:nvPr/>
          </p:nvSpPr>
          <p:spPr bwMode="auto">
            <a:xfrm>
              <a:off x="6032016" y="3014484"/>
              <a:ext cx="1261872" cy="852028"/>
            </a:xfrm>
            <a:prstGeom prst="rect">
              <a:avLst/>
            </a:prstGeom>
            <a:solidFill>
              <a:srgbClr val="57606A"/>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Dark Gray</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11 M: 1 Y: 0 K: 64</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106 G: 115 B: 123</a:t>
              </a:r>
            </a:p>
          </p:txBody>
        </p:sp>
        <p:sp>
          <p:nvSpPr>
            <p:cNvPr id="18" name="Rectangle 93"/>
            <p:cNvSpPr>
              <a:spLocks noChangeArrowheads="1"/>
            </p:cNvSpPr>
            <p:nvPr/>
          </p:nvSpPr>
          <p:spPr bwMode="auto">
            <a:xfrm>
              <a:off x="7426516" y="3014484"/>
              <a:ext cx="1261872" cy="852028"/>
            </a:xfrm>
            <a:prstGeom prst="rect">
              <a:avLst/>
            </a:prstGeom>
            <a:solidFill>
              <a:srgbClr val="B1B3B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Light Gray</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0 Y: 0 K: 29</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190 G: 192 B: 194</a:t>
              </a:r>
            </a:p>
          </p:txBody>
        </p:sp>
        <p:sp>
          <p:nvSpPr>
            <p:cNvPr id="19" name="Rectangle 93"/>
            <p:cNvSpPr>
              <a:spLocks noChangeArrowheads="1"/>
            </p:cNvSpPr>
            <p:nvPr/>
          </p:nvSpPr>
          <p:spPr bwMode="auto">
            <a:xfrm>
              <a:off x="462379" y="1730028"/>
              <a:ext cx="1261872" cy="852028"/>
            </a:xfrm>
            <a:prstGeom prst="rect">
              <a:avLst/>
            </a:prstGeom>
            <a:solidFill>
              <a:srgbClr val="0068A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Blue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100 M: 50 Y: 0 K: 10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0 G: 104 B: 172</a:t>
              </a:r>
            </a:p>
          </p:txBody>
        </p:sp>
        <p:sp>
          <p:nvSpPr>
            <p:cNvPr id="20" name="Rectangle 93"/>
            <p:cNvSpPr>
              <a:spLocks noChangeArrowheads="1"/>
            </p:cNvSpPr>
            <p:nvPr/>
          </p:nvSpPr>
          <p:spPr bwMode="auto">
            <a:xfrm>
              <a:off x="1857792" y="1730028"/>
              <a:ext cx="1257300" cy="852028"/>
            </a:xfrm>
            <a:prstGeom prst="rect">
              <a:avLst/>
            </a:prstGeom>
            <a:solidFill>
              <a:srgbClr val="FECA02"/>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Yellow</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18 Y: 100 K: 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255 G: 207 B: 1</a:t>
              </a:r>
            </a:p>
          </p:txBody>
        </p:sp>
        <p:sp>
          <p:nvSpPr>
            <p:cNvPr id="21" name="Rectangle 93"/>
            <p:cNvSpPr>
              <a:spLocks noChangeArrowheads="1"/>
            </p:cNvSpPr>
            <p:nvPr/>
          </p:nvSpPr>
          <p:spPr bwMode="auto">
            <a:xfrm>
              <a:off x="3248633" y="1730028"/>
              <a:ext cx="1261872" cy="852028"/>
            </a:xfrm>
            <a:prstGeom prst="rect">
              <a:avLst/>
            </a:prstGeom>
            <a:solidFill>
              <a:srgbClr val="EB7C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Orange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53 Y: 100 K: 2</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240 G: 139 B: 29</a:t>
              </a:r>
              <a:endParaRPr lang="en-US" sz="600" dirty="0">
                <a:solidFill>
                  <a:srgbClr val="FFFFFF"/>
                </a:solidFill>
                <a:latin typeface="Franklin Gothic Medium"/>
                <a:ea typeface="ＭＳ Ｐゴシック" pitchFamily="34" charset="-128"/>
                <a:cs typeface="Franklin Gothic Medium"/>
              </a:endParaRPr>
            </a:p>
          </p:txBody>
        </p:sp>
        <p:sp>
          <p:nvSpPr>
            <p:cNvPr id="22" name="Rectangle 93"/>
            <p:cNvSpPr>
              <a:spLocks noChangeArrowheads="1"/>
            </p:cNvSpPr>
            <p:nvPr/>
          </p:nvSpPr>
          <p:spPr bwMode="auto">
            <a:xfrm>
              <a:off x="4644046" y="1730028"/>
              <a:ext cx="1261872" cy="852028"/>
            </a:xfrm>
            <a:prstGeom prst="rect">
              <a:avLst/>
            </a:prstGeom>
            <a:solidFill>
              <a:srgbClr val="DA031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Red</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100 Y: 99 K: 4</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227 G: 27 B: 35</a:t>
              </a:r>
              <a:endParaRPr lang="en-US" sz="600" dirty="0">
                <a:solidFill>
                  <a:srgbClr val="FFFFFF"/>
                </a:solidFill>
                <a:latin typeface="Franklin Gothic Medium"/>
                <a:ea typeface="ＭＳ Ｐゴシック" pitchFamily="34" charset="-128"/>
                <a:cs typeface="Franklin Gothic Medium"/>
              </a:endParaRPr>
            </a:p>
          </p:txBody>
        </p:sp>
        <p:sp>
          <p:nvSpPr>
            <p:cNvPr id="23" name="Rectangle 93"/>
            <p:cNvSpPr>
              <a:spLocks noChangeArrowheads="1"/>
            </p:cNvSpPr>
            <p:nvPr/>
          </p:nvSpPr>
          <p:spPr bwMode="auto">
            <a:xfrm>
              <a:off x="6039459" y="1730028"/>
              <a:ext cx="1261872" cy="852028"/>
            </a:xfrm>
            <a:prstGeom prst="rect">
              <a:avLst/>
            </a:prstGeom>
            <a:solidFill>
              <a:srgbClr val="900176"/>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Violet</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33 M: 100 Y: 0 K: 8</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163 G: 25 B: 132</a:t>
              </a:r>
            </a:p>
          </p:txBody>
        </p:sp>
        <p:sp>
          <p:nvSpPr>
            <p:cNvPr id="24" name="Rectangle 93"/>
            <p:cNvSpPr>
              <a:spLocks noChangeArrowheads="1"/>
            </p:cNvSpPr>
            <p:nvPr/>
          </p:nvSpPr>
          <p:spPr bwMode="auto">
            <a:xfrm>
              <a:off x="7434871" y="1730028"/>
              <a:ext cx="1261872" cy="852028"/>
            </a:xfrm>
            <a:prstGeom prst="rect">
              <a:avLst/>
            </a:prstGeom>
            <a:solidFill>
              <a:srgbClr val="36158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Purple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89 M: 100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73 G: 47 B: 146</a:t>
              </a:r>
            </a:p>
          </p:txBody>
        </p:sp>
        <p:sp>
          <p:nvSpPr>
            <p:cNvPr id="25" name="Rectangle 93"/>
            <p:cNvSpPr>
              <a:spLocks noChangeArrowheads="1"/>
            </p:cNvSpPr>
            <p:nvPr/>
          </p:nvSpPr>
          <p:spPr bwMode="auto">
            <a:xfrm>
              <a:off x="6032016" y="4296702"/>
              <a:ext cx="1261872" cy="854935"/>
            </a:xfrm>
            <a:prstGeom prst="rect">
              <a:avLst/>
            </a:prstGeom>
            <a:solidFill>
              <a:srgbClr val="000000"/>
            </a:solidFill>
            <a:ln>
              <a:noFill/>
            </a:ln>
            <a:effectLst/>
          </p:spPr>
          <p:txBody>
            <a:bodyPr wrap="square" anchor="ctr">
              <a:spAutoFit/>
            </a:bodyPr>
            <a:lstStyle/>
            <a:p>
              <a:pPr fontAlgn="base">
                <a:lnSpc>
                  <a:spcPts val="1125"/>
                </a:lnSpc>
                <a:spcBef>
                  <a:spcPct val="0"/>
                </a:spcBef>
                <a:spcAft>
                  <a:spcPct val="0"/>
                </a:spcAft>
              </a:pPr>
              <a:r>
                <a:rPr lang="en-US" sz="788" b="1" dirty="0">
                  <a:solidFill>
                    <a:srgbClr val="FFFFFF"/>
                  </a:solidFill>
                  <a:latin typeface="Franklin Gothic Medium"/>
                  <a:ea typeface="ＭＳ Ｐゴシック" pitchFamily="34" charset="-128"/>
                  <a:cs typeface="Franklin Gothic Medium"/>
                </a:rPr>
                <a:t>Black</a:t>
              </a:r>
              <a:endParaRPr lang="en-US" sz="788"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788"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75" dirty="0">
                  <a:solidFill>
                    <a:srgbClr val="FFFFFF"/>
                  </a:solidFill>
                  <a:latin typeface="Franklin Gothic Medium"/>
                  <a:ea typeface="ＭＳ Ｐゴシック" pitchFamily="34" charset="-128"/>
                  <a:cs typeface="Franklin Gothic Medium"/>
                </a:rPr>
                <a:t>C: 0 M: 0 Y: 0 K: 100</a:t>
              </a:r>
            </a:p>
            <a:p>
              <a:pPr fontAlgn="base">
                <a:lnSpc>
                  <a:spcPts val="1125"/>
                </a:lnSpc>
                <a:spcBef>
                  <a:spcPct val="0"/>
                </a:spcBef>
                <a:spcAft>
                  <a:spcPct val="0"/>
                </a:spcAft>
              </a:pPr>
              <a:r>
                <a:rPr lang="en-US" sz="675" dirty="0">
                  <a:solidFill>
                    <a:srgbClr val="FFFFFF"/>
                  </a:solidFill>
                  <a:latin typeface="Franklin Gothic Medium"/>
                  <a:ea typeface="ＭＳ Ｐゴシック" pitchFamily="34" charset="-128"/>
                  <a:cs typeface="Franklin Gothic Medium"/>
                </a:rPr>
                <a:t>R: 0 G: 0 B: 0</a:t>
              </a:r>
            </a:p>
          </p:txBody>
        </p:sp>
        <p:sp>
          <p:nvSpPr>
            <p:cNvPr id="26" name="Rectangle 93"/>
            <p:cNvSpPr>
              <a:spLocks noChangeArrowheads="1"/>
            </p:cNvSpPr>
            <p:nvPr/>
          </p:nvSpPr>
          <p:spPr bwMode="auto">
            <a:xfrm>
              <a:off x="7426516" y="4296702"/>
              <a:ext cx="1261872" cy="854935"/>
            </a:xfrm>
            <a:prstGeom prst="rect">
              <a:avLst/>
            </a:prstGeom>
            <a:solidFill>
              <a:schemeClr val="bg1"/>
            </a:solidFill>
            <a:ln w="6350" cmpd="sng">
              <a:solidFill>
                <a:srgbClr val="B1B3B5"/>
              </a:solidFill>
            </a:ln>
            <a:effectLst/>
          </p:spPr>
          <p:txBody>
            <a:bodyPr wrap="square" anchor="ctr">
              <a:spAutoFit/>
            </a:bodyPr>
            <a:lstStyle/>
            <a:p>
              <a:pPr fontAlgn="base">
                <a:lnSpc>
                  <a:spcPts val="1125"/>
                </a:lnSpc>
                <a:spcBef>
                  <a:spcPct val="0"/>
                </a:spcBef>
                <a:spcAft>
                  <a:spcPct val="0"/>
                </a:spcAft>
              </a:pPr>
              <a:r>
                <a:rPr lang="en-US" sz="788" b="1" dirty="0">
                  <a:solidFill>
                    <a:srgbClr val="57606A"/>
                  </a:solidFill>
                  <a:latin typeface="Franklin Gothic Medium"/>
                  <a:ea typeface="ＭＳ Ｐゴシック" pitchFamily="34" charset="-128"/>
                  <a:cs typeface="Franklin Gothic Medium"/>
                </a:rPr>
                <a:t>White</a:t>
              </a:r>
              <a:endParaRPr lang="en-US" sz="788" dirty="0">
                <a:solidFill>
                  <a:srgbClr val="57606A"/>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788" dirty="0">
                <a:solidFill>
                  <a:srgbClr val="57606A"/>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75" dirty="0">
                  <a:solidFill>
                    <a:srgbClr val="57606A"/>
                  </a:solidFill>
                  <a:latin typeface="Franklin Gothic Medium"/>
                  <a:ea typeface="ＭＳ Ｐゴシック" pitchFamily="34" charset="-128"/>
                  <a:cs typeface="Franklin Gothic Medium"/>
                </a:rPr>
                <a:t>C: 0 M: 0 Y: 0 K: 0</a:t>
              </a:r>
            </a:p>
            <a:p>
              <a:pPr fontAlgn="base">
                <a:lnSpc>
                  <a:spcPts val="1125"/>
                </a:lnSpc>
                <a:spcBef>
                  <a:spcPct val="0"/>
                </a:spcBef>
                <a:spcAft>
                  <a:spcPct val="0"/>
                </a:spcAft>
              </a:pPr>
              <a:r>
                <a:rPr lang="en-US" sz="675" dirty="0">
                  <a:solidFill>
                    <a:srgbClr val="57606A"/>
                  </a:solidFill>
                  <a:latin typeface="Franklin Gothic Medium"/>
                  <a:ea typeface="ＭＳ Ｐゴシック" pitchFamily="34" charset="-128"/>
                  <a:cs typeface="Franklin Gothic Medium"/>
                </a:rPr>
                <a:t>R: 255 G: 255 B: 255</a:t>
              </a:r>
            </a:p>
          </p:txBody>
        </p:sp>
      </p:grpSp>
    </p:spTree>
    <p:extLst>
      <p:ext uri="{BB962C8B-B14F-4D97-AF65-F5344CB8AC3E}">
        <p14:creationId xmlns:p14="http://schemas.microsoft.com/office/powerpoint/2010/main" val="4981707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2_Section_Purple">
    <p:spTree>
      <p:nvGrpSpPr>
        <p:cNvPr id="1" name=""/>
        <p:cNvGrpSpPr/>
        <p:nvPr/>
      </p:nvGrpSpPr>
      <p:grpSpPr>
        <a:xfrm>
          <a:off x="0" y="0"/>
          <a:ext cx="0" cy="0"/>
          <a:chOff x="0" y="0"/>
          <a:chExt cx="0" cy="0"/>
        </a:xfrm>
      </p:grpSpPr>
      <p:pic>
        <p:nvPicPr>
          <p:cNvPr id="6" name="Picture 5" descr="APICS Business SystemB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2"/>
          <p:cNvSpPr>
            <a:spLocks noGrp="1" noChangeArrowheads="1"/>
          </p:cNvSpPr>
          <p:nvPr>
            <p:ph type="ctrTitle" hasCustomPrompt="1"/>
          </p:nvPr>
        </p:nvSpPr>
        <p:spPr>
          <a:xfrm>
            <a:off x="5266944" y="3042745"/>
            <a:ext cx="3877056" cy="466027"/>
          </a:xfrm>
        </p:spPr>
        <p:txBody>
          <a:bodyPr lIns="0" tIns="0" rIns="0" bIns="0"/>
          <a:lstStyle>
            <a:lvl1pPr>
              <a:defRPr sz="2400" baseline="0">
                <a:solidFill>
                  <a:schemeClr val="bg1"/>
                </a:solidFill>
                <a:latin typeface="Franklin Gothic Medium"/>
                <a:cs typeface="Franklin Gothic Medium"/>
              </a:defRPr>
            </a:lvl1pPr>
          </a:lstStyle>
          <a:p>
            <a:pPr lvl="0"/>
            <a:r>
              <a:rPr lang="en-US" noProof="0" dirty="0"/>
              <a:t>Thank You!</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2418474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8830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4512" y="2400301"/>
            <a:ext cx="7772400" cy="457200"/>
          </a:xfrm>
        </p:spPr>
        <p:txBody>
          <a:bodyPr>
            <a:noAutofit/>
          </a:bodyPr>
          <a:lstStyle>
            <a:lvl1pPr algn="l">
              <a:defRPr sz="285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4512" y="2893979"/>
            <a:ext cx="7785100" cy="457200"/>
          </a:xfrm>
        </p:spPr>
        <p:txBody>
          <a:bodyPr>
            <a:noAutofit/>
          </a:bodyPr>
          <a:lstStyle>
            <a:lvl1pPr marL="0" indent="0" algn="l">
              <a:buNone/>
              <a:defRPr sz="22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07668949"/>
      </p:ext>
    </p:extLst>
  </p:cSld>
  <p:clrMapOvr>
    <a:masterClrMapping/>
  </p:clrMapOvr>
  <p:transition spd="med">
    <p:pull/>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7812395"/>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upport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3178176"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3841750" y="1261241"/>
            <a:ext cx="4845050" cy="3333381"/>
          </a:xfrm>
          <a:prstGeom prst="rect">
            <a:avLst/>
          </a:prstGeom>
        </p:spPr>
        <p:txBody>
          <a:bodyPr/>
          <a:lstStyle>
            <a:lvl1pPr>
              <a:defRPr sz="1350">
                <a:solidFill>
                  <a:schemeClr val="bg2">
                    <a:lumMod val="10000"/>
                  </a:schemeClr>
                </a:solidFill>
                <a:latin typeface="Arial"/>
                <a:cs typeface="Arial"/>
              </a:defRPr>
            </a:lvl1pPr>
            <a:lvl2pPr marL="177404" indent="-177404">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3841750" y="930166"/>
            <a:ext cx="4863996"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12699998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0"/>
            <a:ext cx="7772400" cy="466725"/>
          </a:xfrm>
        </p:spPr>
        <p:txBody>
          <a:bodyPr anchor="t">
            <a:noAutofit/>
          </a:bodyPr>
          <a:lstStyle>
            <a:lvl1pPr algn="ctr">
              <a:defRPr sz="21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563165"/>
          </a:xfrm>
        </p:spPr>
        <p:txBody>
          <a:bodyPr anchor="b">
            <a:noAutofit/>
          </a:bodyPr>
          <a:lstStyle>
            <a:lvl1pPr marL="0" indent="0" algn="ctr">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8693639"/>
      </p:ext>
    </p:extLst>
  </p:cSld>
  <p:clrMapOvr>
    <a:masterClrMapping/>
  </p:clrMapOvr>
  <p:transition spd="med">
    <p:pull/>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p:nvPr>
        </p:nvSpPr>
        <p:spPr>
          <a:xfrm>
            <a:off x="428172" y="771526"/>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6" y="771526"/>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487844"/>
      </p:ext>
    </p:extLst>
  </p:cSld>
  <p:clrMapOvr>
    <a:masterClrMapping/>
  </p:clrMapOvr>
  <p:transition spd="med">
    <p:pull/>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Text Placeholder 2"/>
          <p:cNvSpPr>
            <a:spLocks noGrp="1"/>
          </p:cNvSpPr>
          <p:nvPr>
            <p:ph type="body" idx="1"/>
          </p:nvPr>
        </p:nvSpPr>
        <p:spPr>
          <a:xfrm>
            <a:off x="428172" y="779860"/>
            <a:ext cx="4040188"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28172" y="1326356"/>
            <a:ext cx="4040188"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38" y="779860"/>
            <a:ext cx="4041775"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61138" y="1326356"/>
            <a:ext cx="4041775"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77149650"/>
      </p:ext>
    </p:extLst>
  </p:cSld>
  <p:clrMapOvr>
    <a:masterClrMapping/>
  </p:clrMapOvr>
  <p:transition spd="med">
    <p:pull/>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241808942"/>
      </p:ext>
    </p:extLst>
  </p:cSld>
  <p:clrMapOvr>
    <a:masterClrMapping/>
  </p:clrMapOvr>
  <p:transition spd="med">
    <p:pull/>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316765"/>
      </p:ext>
    </p:extLst>
  </p:cSld>
  <p:clrMapOvr>
    <a:masterClrMapping/>
  </p:clrMapOvr>
  <p:transition spd="med">
    <p:pull/>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3" y="695326"/>
            <a:ext cx="3008313" cy="590549"/>
          </a:xfrm>
        </p:spPr>
        <p:txBody>
          <a:bodyPr anchor="b">
            <a:noAutofit/>
          </a:bodyPr>
          <a:lstStyle>
            <a:lvl1pPr algn="l">
              <a:defRPr sz="1650" b="1">
                <a:solidFill>
                  <a:schemeClr val="tx1"/>
                </a:solidFill>
              </a:defRPr>
            </a:lvl1pPr>
          </a:lstStyle>
          <a:p>
            <a:r>
              <a:rPr lang="en-US"/>
              <a:t>Click to edit Master title style</a:t>
            </a:r>
          </a:p>
        </p:txBody>
      </p:sp>
      <p:sp>
        <p:nvSpPr>
          <p:cNvPr id="3" name="Content Placeholder 2"/>
          <p:cNvSpPr>
            <a:spLocks noGrp="1"/>
          </p:cNvSpPr>
          <p:nvPr>
            <p:ph idx="1"/>
          </p:nvPr>
        </p:nvSpPr>
        <p:spPr>
          <a:xfrm>
            <a:off x="3604078" y="695326"/>
            <a:ext cx="5111750" cy="3899297"/>
          </a:xfrm>
        </p:spPr>
        <p:txBody>
          <a:bodyPr>
            <a:noAutofit/>
          </a:bodyPr>
          <a:lstStyle>
            <a:lvl1pPr>
              <a:defRPr sz="1650"/>
            </a:lvl1pPr>
            <a:lvl2pPr>
              <a:defRPr sz="1500"/>
            </a:lvl2pPr>
            <a:lvl3pPr>
              <a:defRPr sz="1350"/>
            </a:lvl3pPr>
            <a:lvl4pPr>
              <a:defRPr sz="12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3" y="1314450"/>
            <a:ext cx="3008313" cy="3280172"/>
          </a:xfrm>
        </p:spPr>
        <p:txBody>
          <a:bodyPr>
            <a:noAutofit/>
          </a:bodyPr>
          <a:lstStyle>
            <a:lvl1pPr marL="0" indent="0">
              <a:buNone/>
              <a:defRPr sz="16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004871234"/>
      </p:ext>
    </p:extLst>
  </p:cSld>
  <p:clrMapOvr>
    <a:masterClrMapping/>
  </p:clrMapOvr>
  <p:transition spd="med">
    <p:pull/>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noAutofit/>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800100"/>
            <a:ext cx="5486400" cy="2745581"/>
          </a:xfrm>
        </p:spPr>
        <p:txBody>
          <a:bodyPr>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no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033113529"/>
      </p:ext>
    </p:extLst>
  </p:cSld>
  <p:clrMapOvr>
    <a:masterClrMapping/>
  </p:clrMapOvr>
  <p:transition spd="med">
    <p:pull/>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a:t>Click to edit Master title style</a:t>
            </a:r>
            <a:endParaRPr lang="en-US" dirty="0"/>
          </a:p>
        </p:txBody>
      </p:sp>
      <p:sp>
        <p:nvSpPr>
          <p:cNvPr id="3" name="Table Placeholder 2"/>
          <p:cNvSpPr>
            <a:spLocks noGrp="1"/>
          </p:cNvSpPr>
          <p:nvPr>
            <p:ph type="tbl" idx="1"/>
          </p:nvPr>
        </p:nvSpPr>
        <p:spPr>
          <a:xfrm>
            <a:off x="513304" y="647212"/>
            <a:ext cx="8370888" cy="992981"/>
          </a:xfrm>
          <a:ln>
            <a:solidFill>
              <a:schemeClr val="bg1"/>
            </a:solidFill>
          </a:ln>
        </p:spPr>
        <p:txBody>
          <a:bodyPr/>
          <a:lstStyle>
            <a:lvl1pPr>
              <a:buNone/>
              <a:defRPr>
                <a:solidFill>
                  <a:schemeClr val="bg1"/>
                </a:solidFill>
              </a:defRPr>
            </a:lvl1pPr>
          </a:lstStyle>
          <a:p>
            <a:pPr lvl="0"/>
            <a:r>
              <a:rPr lang="en-US" noProof="0" dirty="0"/>
              <a:t>Click icon to add table</a:t>
            </a:r>
          </a:p>
        </p:txBody>
      </p:sp>
    </p:spTree>
    <p:extLst>
      <p:ext uri="{BB962C8B-B14F-4D97-AF65-F5344CB8AC3E}">
        <p14:creationId xmlns:p14="http://schemas.microsoft.com/office/powerpoint/2010/main" val="1725454882"/>
      </p:ext>
    </p:extLst>
  </p:cSld>
  <p:clrMapOvr>
    <a:masterClrMapping/>
  </p:clrMapOvr>
  <p:transition spd="med">
    <p:pull/>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Vertical Text Placeholder 2"/>
          <p:cNvSpPr>
            <a:spLocks noGrp="1"/>
          </p:cNvSpPr>
          <p:nvPr>
            <p:ph type="body" orient="vert" idx="1"/>
          </p:nvPr>
        </p:nvSpPr>
        <p:spPr>
          <a:xfrm>
            <a:off x="411144" y="742950"/>
            <a:ext cx="8428056" cy="3867150"/>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13882994"/>
      </p:ext>
    </p:extLst>
  </p:cSld>
  <p:clrMapOvr>
    <a:masterClrMapping/>
  </p:clrMapOvr>
  <p:transition spd="med">
    <p:pull/>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742951"/>
            <a:ext cx="2057400" cy="3851672"/>
          </a:xfrm>
        </p:spPr>
        <p:txBody>
          <a:bodyPr vert="eaVert">
            <a:noAutofit/>
          </a:bodyPr>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413658" y="742951"/>
            <a:ext cx="6190342" cy="3851672"/>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614733"/>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uppo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5533697" y="937022"/>
            <a:ext cx="3178176"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4875213"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5" y="930166"/>
            <a:ext cx="4866784"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115950562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6172"/>
            <a:ext cx="8239126" cy="640170"/>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57200" y="960120"/>
            <a:ext cx="8229600" cy="3566160"/>
          </a:xfrm>
        </p:spPr>
        <p:txBody>
          <a:bodyPr lIns="0" tIns="0" rIns="0" bIns="0"/>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35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05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pic>
        <p:nvPicPr>
          <p:cNvPr id="14" name="Picture 13" descr="dell_gray_logo.png"/>
          <p:cNvPicPr>
            <a:picLocks noChangeAspect="1"/>
          </p:cNvPicPr>
          <p:nvPr/>
        </p:nvPicPr>
        <p:blipFill>
          <a:blip r:embed="rId2" cstate="screen"/>
          <a:stretch>
            <a:fillRect/>
          </a:stretch>
        </p:blipFill>
        <p:spPr>
          <a:xfrm>
            <a:off x="8193025" y="4670013"/>
            <a:ext cx="573025" cy="429769"/>
          </a:xfrm>
          <a:prstGeom prst="rect">
            <a:avLst/>
          </a:prstGeom>
        </p:spPr>
      </p:pic>
      <p:sp>
        <p:nvSpPr>
          <p:cNvPr id="12" name="Footer Placeholder 4"/>
          <p:cNvSpPr>
            <a:spLocks noGrp="1"/>
          </p:cNvSpPr>
          <p:nvPr>
            <p:ph type="ftr" sz="quarter" idx="3"/>
          </p:nvPr>
        </p:nvSpPr>
        <p:spPr>
          <a:xfrm>
            <a:off x="641350" y="4734769"/>
            <a:ext cx="1339850" cy="127547"/>
          </a:xfrm>
          <a:prstGeom prst="rect">
            <a:avLst/>
          </a:prstGeom>
        </p:spPr>
        <p:txBody>
          <a:bodyPr vert="horz" lIns="0" tIns="0" rIns="91440" bIns="0" rtlCol="0" anchor="ctr"/>
          <a:lstStyle>
            <a:lvl1pPr algn="ctr">
              <a:defRPr sz="750">
                <a:solidFill>
                  <a:schemeClr val="bg2">
                    <a:lumMod val="60000"/>
                    <a:lumOff val="40000"/>
                  </a:schemeClr>
                </a:solidFill>
                <a:latin typeface="Museo Sans For Dell" pitchFamily="2" charset="0"/>
              </a:defRPr>
            </a:lvl1pPr>
          </a:lstStyle>
          <a:p>
            <a:r>
              <a:rPr lang="en-US" dirty="0">
                <a:solidFill>
                  <a:srgbClr val="000000">
                    <a:lumMod val="60000"/>
                    <a:lumOff val="40000"/>
                  </a:srgbClr>
                </a:solidFill>
              </a:rPr>
              <a:t>Confidential</a:t>
            </a:r>
          </a:p>
        </p:txBody>
      </p:sp>
      <p:sp>
        <p:nvSpPr>
          <p:cNvPr id="17" name="Slide Number Placeholder 5"/>
          <p:cNvSpPr>
            <a:spLocks noGrp="1"/>
          </p:cNvSpPr>
          <p:nvPr>
            <p:ph type="sldNum" sz="quarter" idx="4"/>
          </p:nvPr>
        </p:nvSpPr>
        <p:spPr>
          <a:xfrm>
            <a:off x="460938" y="4712800"/>
            <a:ext cx="377263" cy="161297"/>
          </a:xfrm>
          <a:prstGeom prst="rect">
            <a:avLst/>
          </a:prstGeom>
        </p:spPr>
        <p:txBody>
          <a:bodyPr vert="horz" lIns="0" tIns="0" rIns="91440" bIns="0" rtlCol="0" anchor="ctr"/>
          <a:lstStyle>
            <a:lvl1pPr algn="l">
              <a:defRPr sz="675">
                <a:solidFill>
                  <a:schemeClr val="bg2">
                    <a:lumMod val="60000"/>
                    <a:lumOff val="40000"/>
                  </a:schemeClr>
                </a:solidFill>
                <a:latin typeface="Museo Sans For Dell" pitchFamily="2" charset="0"/>
              </a:defRPr>
            </a:lvl1pPr>
          </a:lstStyle>
          <a:p>
            <a:fld id="{52A5F383-9CEC-4CA4-A3B2-32C5A2ACC2A2}"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4127753200"/>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3017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74975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1211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422348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94372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81349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39082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209961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9606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upport Lef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4872038"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5532438" y="1261241"/>
            <a:ext cx="3154362"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5532439" y="930166"/>
            <a:ext cx="3166697" cy="283779"/>
          </a:xfrm>
          <a:prstGeom prst="rect">
            <a:avLst/>
          </a:prstGeo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4070878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91882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EDC2C-288E-664F-981D-058B5DC90220}" type="datetimeFigureOut">
              <a:rPr lang="en-US" smtClean="0">
                <a:solidFill>
                  <a:prstClr val="black">
                    <a:tint val="75000"/>
                  </a:prstClr>
                </a:solidFill>
              </a:rPr>
              <a:pPr/>
              <a:t>9/28/2021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7162EE-D7A1-3842-AD54-90E923515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28830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t>7/22/2009</a:t>
            </a:r>
          </a:p>
        </p:txBody>
      </p:sp>
      <p:sp>
        <p:nvSpPr>
          <p:cNvPr id="19" name="Footer Placeholder 18"/>
          <p:cNvSpPr>
            <a:spLocks noGrp="1"/>
          </p:cNvSpPr>
          <p:nvPr>
            <p:ph type="ftr" sz="quarter" idx="11"/>
          </p:nvPr>
        </p:nvSpPr>
        <p:spPr/>
        <p:txBody>
          <a:bodyPr/>
          <a:lstStyle/>
          <a:p>
            <a:r>
              <a:rPr kumimoji="0" lang="en-US"/>
              <a:t>COMP201 - Software Engineering</a:t>
            </a:r>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88310428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kumimoji="0" lang="en-US" dirty="0"/>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7/22/2009</a:t>
            </a:r>
          </a:p>
        </p:txBody>
      </p:sp>
      <p:sp>
        <p:nvSpPr>
          <p:cNvPr id="5" name="Footer Placeholder 4"/>
          <p:cNvSpPr>
            <a:spLocks noGrp="1"/>
          </p:cNvSpPr>
          <p:nvPr>
            <p:ph type="ftr" sz="quarter" idx="11"/>
          </p:nvPr>
        </p:nvSpPr>
        <p:spPr/>
        <p:txBody>
          <a:bodyPr/>
          <a:lstStyle/>
          <a:p>
            <a:r>
              <a:rPr kumimoji="0" lang="en-US"/>
              <a:t>COMP201 - Software Engineering</a:t>
            </a:r>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77357302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t>7/22/2009</a:t>
            </a:r>
          </a:p>
        </p:txBody>
      </p:sp>
      <p:sp>
        <p:nvSpPr>
          <p:cNvPr id="5" name="Footer Placeholder 4"/>
          <p:cNvSpPr>
            <a:spLocks noGrp="1"/>
          </p:cNvSpPr>
          <p:nvPr>
            <p:ph type="ftr" sz="quarter" idx="11"/>
          </p:nvPr>
        </p:nvSpPr>
        <p:spPr/>
        <p:txBody>
          <a:bodyPr/>
          <a:lstStyle/>
          <a:p>
            <a:r>
              <a:rPr kumimoji="0" lang="en-US"/>
              <a:t>COMP201 - Software Engineering</a:t>
            </a:r>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1386293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7/22/2009</a:t>
            </a:r>
          </a:p>
        </p:txBody>
      </p:sp>
      <p:sp>
        <p:nvSpPr>
          <p:cNvPr id="6" name="Footer Placeholder 5"/>
          <p:cNvSpPr>
            <a:spLocks noGrp="1"/>
          </p:cNvSpPr>
          <p:nvPr>
            <p:ph type="ftr" sz="quarter" idx="11"/>
          </p:nvPr>
        </p:nvSpPr>
        <p:spPr/>
        <p:txBody>
          <a:bodyPr/>
          <a:lstStyle/>
          <a:p>
            <a:r>
              <a:rPr kumimoji="0" lang="en-US"/>
              <a:t>COMP201 - Software Engineering</a:t>
            </a:r>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069004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9"/>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t>7/22/2009</a:t>
            </a:r>
          </a:p>
        </p:txBody>
      </p:sp>
      <p:sp>
        <p:nvSpPr>
          <p:cNvPr id="8" name="Footer Placeholder 7"/>
          <p:cNvSpPr>
            <a:spLocks noGrp="1"/>
          </p:cNvSpPr>
          <p:nvPr>
            <p:ph type="ftr" sz="quarter" idx="11"/>
          </p:nvPr>
        </p:nvSpPr>
        <p:spPr/>
        <p:txBody>
          <a:bodyPr/>
          <a:lstStyle/>
          <a:p>
            <a:r>
              <a:rPr kumimoji="0" lang="en-US"/>
              <a:t>COMP201 - Software Engineering</a:t>
            </a:r>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4216555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t>7/22/2009</a:t>
            </a:r>
          </a:p>
        </p:txBody>
      </p:sp>
      <p:sp>
        <p:nvSpPr>
          <p:cNvPr id="4" name="Footer Placeholder 3"/>
          <p:cNvSpPr>
            <a:spLocks noGrp="1"/>
          </p:cNvSpPr>
          <p:nvPr>
            <p:ph type="ftr" sz="quarter" idx="11"/>
          </p:nvPr>
        </p:nvSpPr>
        <p:spPr/>
        <p:txBody>
          <a:bodyPr/>
          <a:lstStyle/>
          <a:p>
            <a:r>
              <a:rPr kumimoji="0" lang="en-US"/>
              <a:t>COMP201 - Software Engineering</a:t>
            </a: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0118954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7/22/2009</a:t>
            </a:r>
          </a:p>
        </p:txBody>
      </p:sp>
      <p:sp>
        <p:nvSpPr>
          <p:cNvPr id="3" name="Footer Placeholder 2"/>
          <p:cNvSpPr>
            <a:spLocks noGrp="1"/>
          </p:cNvSpPr>
          <p:nvPr>
            <p:ph type="ftr" sz="quarter" idx="11"/>
          </p:nvPr>
        </p:nvSpPr>
        <p:spPr/>
        <p:txBody>
          <a:bodyPr/>
          <a:lstStyle/>
          <a:p>
            <a:r>
              <a:rPr kumimoji="0" lang="en-US"/>
              <a:t>COMP201 - Software Engineering</a:t>
            </a:r>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668113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195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1" y="1257300"/>
            <a:ext cx="5111750" cy="3429000"/>
          </a:xfrm>
        </p:spPr>
        <p:txBody>
          <a:bodyPr tIns="0"/>
          <a:lstStyle>
            <a:lvl1pPr>
              <a:defRPr sz="2100"/>
            </a:lvl1pPr>
            <a:lvl2pPr>
              <a:defRPr sz="1950"/>
            </a:lvl2pPr>
            <a:lvl3pPr>
              <a:defRPr sz="180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7/22/2009</a:t>
            </a:r>
          </a:p>
        </p:txBody>
      </p:sp>
      <p:sp>
        <p:nvSpPr>
          <p:cNvPr id="6" name="Footer Placeholder 5"/>
          <p:cNvSpPr>
            <a:spLocks noGrp="1"/>
          </p:cNvSpPr>
          <p:nvPr>
            <p:ph type="ftr" sz="quarter" idx="11"/>
          </p:nvPr>
        </p:nvSpPr>
        <p:spPr/>
        <p:txBody>
          <a:bodyPr/>
          <a:lstStyle/>
          <a:p>
            <a:r>
              <a:rPr kumimoji="0" lang="en-US"/>
              <a:t>COMP201 - Software Engineering</a:t>
            </a:r>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1644054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upport Righ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841751" y="937022"/>
            <a:ext cx="4870123"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3205163"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3196733"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332378476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20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200"/>
          </a:p>
        </p:txBody>
      </p:sp>
      <p:sp>
        <p:nvSpPr>
          <p:cNvPr id="2" name="Title 1"/>
          <p:cNvSpPr>
            <a:spLocks noGrp="1"/>
          </p:cNvSpPr>
          <p:nvPr>
            <p:ph type="title"/>
          </p:nvPr>
        </p:nvSpPr>
        <p:spPr>
          <a:xfrm>
            <a:off x="609600" y="882748"/>
            <a:ext cx="2212848" cy="1186966"/>
          </a:xfrm>
        </p:spPr>
        <p:txBody>
          <a:bodyPr vert="horz" lIns="45720" tIns="45720" rIns="45720" bIns="45720" anchor="b"/>
          <a:lstStyle>
            <a:lvl1pPr algn="l">
              <a:buNone/>
              <a:defRPr sz="15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188"/>
              </a:spcBef>
              <a:buFontTx/>
              <a:buNone/>
              <a:defRPr sz="975"/>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7/22/2009</a:t>
            </a:r>
          </a:p>
        </p:txBody>
      </p:sp>
      <p:sp>
        <p:nvSpPr>
          <p:cNvPr id="6" name="Footer Placeholder 5"/>
          <p:cNvSpPr>
            <a:spLocks noGrp="1"/>
          </p:cNvSpPr>
          <p:nvPr>
            <p:ph type="ftr" sz="quarter" idx="11"/>
          </p:nvPr>
        </p:nvSpPr>
        <p:spPr/>
        <p:txBody>
          <a:bodyPr/>
          <a:lstStyle/>
          <a:p>
            <a:r>
              <a:rPr kumimoji="0" lang="en-US"/>
              <a:t>COMP201 - Software Engineering</a:t>
            </a:r>
          </a:p>
        </p:txBody>
      </p:sp>
      <p:sp>
        <p:nvSpPr>
          <p:cNvPr id="7" name="Slide Number Placeholder 6"/>
          <p:cNvSpPr>
            <a:spLocks noGrp="1"/>
          </p:cNvSpPr>
          <p:nvPr>
            <p:ph type="sldNum" sz="quarter" idx="12"/>
          </p:nvPr>
        </p:nvSpPr>
        <p:spPr>
          <a:xfrm>
            <a:off x="8077200" y="4767264"/>
            <a:ext cx="609600" cy="273844"/>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2400"/>
            </a:lvl1pPr>
          </a:lstStyle>
          <a:p>
            <a:r>
              <a:rPr kumimoji="0" lang="en-US"/>
              <a:t>Click icon to add picture</a:t>
            </a:r>
            <a:endParaRPr kumimoji="0" lang="en-US" dirty="0"/>
          </a:p>
        </p:txBody>
      </p:sp>
    </p:spTree>
    <p:extLst>
      <p:ext uri="{BB962C8B-B14F-4D97-AF65-F5344CB8AC3E}">
        <p14:creationId xmlns:p14="http://schemas.microsoft.com/office/powerpoint/2010/main" val="19661694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7/22/2009</a:t>
            </a:r>
          </a:p>
        </p:txBody>
      </p:sp>
      <p:sp>
        <p:nvSpPr>
          <p:cNvPr id="5" name="Footer Placeholder 4"/>
          <p:cNvSpPr>
            <a:spLocks noGrp="1"/>
          </p:cNvSpPr>
          <p:nvPr>
            <p:ph type="ftr" sz="quarter" idx="11"/>
          </p:nvPr>
        </p:nvSpPr>
        <p:spPr/>
        <p:txBody>
          <a:bodyPr/>
          <a:lstStyle/>
          <a:p>
            <a:r>
              <a:rPr kumimoji="0" lang="en-US"/>
              <a:t>COMP201 - Software Engineering</a:t>
            </a:r>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41161665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2"/>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2"/>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7/22/2009</a:t>
            </a:r>
          </a:p>
        </p:txBody>
      </p:sp>
      <p:sp>
        <p:nvSpPr>
          <p:cNvPr id="5" name="Footer Placeholder 4"/>
          <p:cNvSpPr>
            <a:spLocks noGrp="1"/>
          </p:cNvSpPr>
          <p:nvPr>
            <p:ph type="ftr" sz="quarter" idx="11"/>
          </p:nvPr>
        </p:nvSpPr>
        <p:spPr/>
        <p:txBody>
          <a:bodyPr/>
          <a:lstStyle/>
          <a:p>
            <a:r>
              <a:rPr kumimoji="0" lang="en-US"/>
              <a:t>COMP201 - Software Engineering</a:t>
            </a:r>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93182631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ภาพนิ่งชื่อเรื่อง">
    <p:spTree>
      <p:nvGrpSpPr>
        <p:cNvPr id="1" name=""/>
        <p:cNvGrpSpPr/>
        <p:nvPr/>
      </p:nvGrpSpPr>
      <p:grpSpPr>
        <a:xfrm>
          <a:off x="0" y="0"/>
          <a:ext cx="0" cy="0"/>
          <a:chOff x="0" y="0"/>
          <a:chExt cx="0" cy="0"/>
        </a:xfrm>
      </p:grpSpPr>
      <p:sp>
        <p:nvSpPr>
          <p:cNvPr id="8" name="ชื่อเรื่อง 7"/>
          <p:cNvSpPr>
            <a:spLocks noGrp="1"/>
          </p:cNvSpPr>
          <p:nvPr>
            <p:ph type="ctrTitle"/>
          </p:nvPr>
        </p:nvSpPr>
        <p:spPr>
          <a:xfrm>
            <a:off x="1219200" y="2914650"/>
            <a:ext cx="6858000" cy="742950"/>
          </a:xfrm>
        </p:spPr>
        <p:txBody>
          <a:bodyPr anchor="t" anchorCtr="0"/>
          <a:lstStyle>
            <a:lvl1pPr algn="r">
              <a:defRPr sz="2400">
                <a:solidFill>
                  <a:schemeClr val="tx1"/>
                </a:solidFill>
              </a:defRPr>
            </a:lvl1pPr>
          </a:lstStyle>
          <a:p>
            <a:r>
              <a:rPr kumimoji="0" lang="th-TH"/>
              <a:t>คลิกเพื่อแก้ไขลักษณะชื่อเรื่องต้นแบบ</a:t>
            </a:r>
            <a:endParaRPr kumimoji="0" lang="en-US"/>
          </a:p>
        </p:txBody>
      </p:sp>
      <p:sp>
        <p:nvSpPr>
          <p:cNvPr id="9" name="ชื่อเรื่องรอง 8"/>
          <p:cNvSpPr>
            <a:spLocks noGrp="1"/>
          </p:cNvSpPr>
          <p:nvPr>
            <p:ph type="subTitle" idx="1"/>
          </p:nvPr>
        </p:nvSpPr>
        <p:spPr>
          <a:xfrm>
            <a:off x="1219200" y="3843338"/>
            <a:ext cx="6858000" cy="400050"/>
          </a:xfrm>
        </p:spPr>
        <p:txBody>
          <a:bodyPr/>
          <a:lstStyle>
            <a:lvl1pPr marL="0" indent="0" algn="r">
              <a:buNone/>
              <a:defRPr sz="1500">
                <a:solidFill>
                  <a:schemeClr val="tx2"/>
                </a:solidFill>
                <a:latin typeface="+mj-lt"/>
                <a:ea typeface="+mj-ea"/>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th-TH"/>
              <a:t>คลิกเพื่อแก้ไขลักษณะชื่อเรื่องรองต้นแบบ</a:t>
            </a:r>
            <a:endParaRPr kumimoji="0" lang="en-US"/>
          </a:p>
        </p:txBody>
      </p:sp>
      <p:sp>
        <p:nvSpPr>
          <p:cNvPr id="28" name="ตัวยึดวันที่ 27"/>
          <p:cNvSpPr>
            <a:spLocks noGrp="1"/>
          </p:cNvSpPr>
          <p:nvPr>
            <p:ph type="dt" sz="half" idx="10"/>
          </p:nvPr>
        </p:nvSpPr>
        <p:spPr>
          <a:xfrm>
            <a:off x="6400800" y="4766310"/>
            <a:ext cx="2286000" cy="274320"/>
          </a:xfrm>
        </p:spPr>
        <p:txBody>
          <a:bodyPr/>
          <a:lstStyle>
            <a:lvl1pPr>
              <a:defRPr sz="1050"/>
            </a:lvl1pPr>
          </a:lstStyle>
          <a:p>
            <a:fld id="{8BFE6814-B0E1-46C3-86CC-BD7A1EDC07D8}" type="datetimeFigureOut">
              <a:rPr lang="en-US" smtClean="0"/>
              <a:pPr/>
              <a:t>9/28/2021</a:t>
            </a:fld>
            <a:endParaRPr lang="en-US"/>
          </a:p>
        </p:txBody>
      </p:sp>
      <p:sp>
        <p:nvSpPr>
          <p:cNvPr id="17" name="ตัวยึดท้ายกระดาษ 16"/>
          <p:cNvSpPr>
            <a:spLocks noGrp="1"/>
          </p:cNvSpPr>
          <p:nvPr>
            <p:ph type="ftr" sz="quarter" idx="11"/>
          </p:nvPr>
        </p:nvSpPr>
        <p:spPr>
          <a:xfrm>
            <a:off x="2898648" y="4766310"/>
            <a:ext cx="3474720" cy="274320"/>
          </a:xfrm>
        </p:spPr>
        <p:txBody>
          <a:bodyPr/>
          <a:lstStyle/>
          <a:p>
            <a:endParaRPr lang="en-US"/>
          </a:p>
        </p:txBody>
      </p:sp>
      <p:sp>
        <p:nvSpPr>
          <p:cNvPr id="29" name="ตัวยึดหมายเลขภาพนิ่ง 28"/>
          <p:cNvSpPr>
            <a:spLocks noGrp="1"/>
          </p:cNvSpPr>
          <p:nvPr>
            <p:ph type="sldNum" sz="quarter" idx="12"/>
          </p:nvPr>
        </p:nvSpPr>
        <p:spPr>
          <a:xfrm>
            <a:off x="1216152" y="4766310"/>
            <a:ext cx="1219200" cy="274320"/>
          </a:xfrm>
        </p:spPr>
        <p:txBody>
          <a:bodyPr/>
          <a:lstStyle/>
          <a:p>
            <a:fld id="{098674FE-4AF5-4E3C-925F-CDEF8F6E49C0}" type="slidenum">
              <a:rPr lang="en-US" smtClean="0"/>
              <a:pPr/>
              <a:t>‹#›</a:t>
            </a:fld>
            <a:endParaRPr lang="en-US"/>
          </a:p>
        </p:txBody>
      </p:sp>
      <p:sp>
        <p:nvSpPr>
          <p:cNvPr id="21" name="สี่เหลี่ยมผืนผ้า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33" name="สี่เหลี่ยมผืนผ้า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22" name="สี่เหลี่ยมผืนผ้า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32" name="สี่เหลี่ยมผืนผ้า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Tree>
    <p:extLst>
      <p:ext uri="{BB962C8B-B14F-4D97-AF65-F5344CB8AC3E}">
        <p14:creationId xmlns:p14="http://schemas.microsoft.com/office/powerpoint/2010/main" val="34682966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lvl1pPr>
              <a:defRPr sz="3200" b="1">
                <a:latin typeface="Arial" panose="020B0604020202020204" pitchFamily="34" charset="0"/>
                <a:cs typeface="Arial" panose="020B0604020202020204" pitchFamily="34" charset="0"/>
              </a:defRPr>
            </a:lvl1pPr>
          </a:lstStyle>
          <a:p>
            <a:r>
              <a:rPr kumimoji="0" lang="th-TH" dirty="0"/>
              <a:t>คลิกเพื่อแก้ไขลักษณะชื่อเรื่องต้นแบบ</a:t>
            </a:r>
            <a:endParaRPr kumimoji="0" lang="en-US" dirty="0"/>
          </a:p>
        </p:txBody>
      </p:sp>
      <p:sp>
        <p:nvSpPr>
          <p:cNvPr id="4" name="ตัวยึดวันที่ 3"/>
          <p:cNvSpPr>
            <a:spLocks noGrp="1"/>
          </p:cNvSpPr>
          <p:nvPr>
            <p:ph type="dt" sz="half" idx="10"/>
          </p:nvPr>
        </p:nvSpPr>
        <p:spPr/>
        <p:txBody>
          <a:bodyPr/>
          <a:lstStyle/>
          <a:p>
            <a:fld id="{8BFE6814-B0E1-46C3-86CC-BD7A1EDC07D8}" type="datetimeFigureOut">
              <a:rPr lang="en-US" smtClean="0"/>
              <a:pPr/>
              <a:t>9/28/2021</a:t>
            </a:fld>
            <a:endParaRPr lang="en-US"/>
          </a:p>
        </p:txBody>
      </p:sp>
      <p:sp>
        <p:nvSpPr>
          <p:cNvPr id="5" name="ตัวยึดท้ายกระดาษ 4"/>
          <p:cNvSpPr>
            <a:spLocks noGrp="1"/>
          </p:cNvSpPr>
          <p:nvPr>
            <p:ph type="ftr" sz="quarter" idx="11"/>
          </p:nvPr>
        </p:nvSpPr>
        <p:spPr/>
        <p:txBody>
          <a:bodyPr/>
          <a:lstStyle/>
          <a:p>
            <a:endParaRPr lang="en-US"/>
          </a:p>
        </p:txBody>
      </p:sp>
      <p:sp>
        <p:nvSpPr>
          <p:cNvPr id="6" name="ตัวยึดหมายเลขภาพนิ่ง 5"/>
          <p:cNvSpPr>
            <a:spLocks noGrp="1"/>
          </p:cNvSpPr>
          <p:nvPr>
            <p:ph type="sldNum" sz="quarter" idx="12"/>
          </p:nvPr>
        </p:nvSpPr>
        <p:spPr/>
        <p:txBody>
          <a:bodyPr/>
          <a:lstStyle/>
          <a:p>
            <a:fld id="{098674FE-4AF5-4E3C-925F-CDEF8F6E49C0}" type="slidenum">
              <a:rPr lang="en-US" smtClean="0"/>
              <a:pPr/>
              <a:t>‹#›</a:t>
            </a:fld>
            <a:endParaRPr lang="en-US"/>
          </a:p>
        </p:txBody>
      </p:sp>
      <p:sp>
        <p:nvSpPr>
          <p:cNvPr id="8" name="ตัวยึดเนื้อหา 7"/>
          <p:cNvSpPr>
            <a:spLocks noGrp="1"/>
          </p:cNvSpPr>
          <p:nvPr>
            <p:ph sz="quarter" idx="1"/>
          </p:nvPr>
        </p:nvSpPr>
        <p:spPr>
          <a:xfrm>
            <a:off x="457200" y="914400"/>
            <a:ext cx="8229600" cy="370332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Tree>
    <p:extLst>
      <p:ext uri="{BB962C8B-B14F-4D97-AF65-F5344CB8AC3E}">
        <p14:creationId xmlns:p14="http://schemas.microsoft.com/office/powerpoint/2010/main" val="100553822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secHead" preserve="1">
  <p:cSld name="ส่วนหัวของส่วน">
    <p:bg>
      <p:bgRef idx="1001">
        <a:schemeClr val="bg2"/>
      </p:bgRef>
    </p:bg>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219200" y="2228850"/>
            <a:ext cx="6858000" cy="800100"/>
          </a:xfrm>
        </p:spPr>
        <p:txBody>
          <a:bodyPr anchor="t" anchorCtr="0"/>
          <a:lstStyle>
            <a:lvl1pPr algn="r">
              <a:buNone/>
              <a:defRPr sz="2400" b="0" cap="none" baseline="0"/>
            </a:lvl1pPr>
          </a:lstStyle>
          <a:p>
            <a:r>
              <a:rPr kumimoji="0" lang="th-TH"/>
              <a:t>คลิกเพื่อแก้ไขลักษณะชื่อเรื่องต้นแบบ</a:t>
            </a:r>
            <a:endParaRPr kumimoji="0" lang="en-US"/>
          </a:p>
        </p:txBody>
      </p:sp>
      <p:sp>
        <p:nvSpPr>
          <p:cNvPr id="3" name="ตัวยึดข้อความ 2"/>
          <p:cNvSpPr>
            <a:spLocks noGrp="1"/>
          </p:cNvSpPr>
          <p:nvPr>
            <p:ph type="body" idx="1"/>
          </p:nvPr>
        </p:nvSpPr>
        <p:spPr>
          <a:xfrm>
            <a:off x="1295400" y="3200400"/>
            <a:ext cx="6781800" cy="857250"/>
          </a:xfrm>
        </p:spPr>
        <p:txBody>
          <a:bodyPr anchor="t" anchorCtr="0"/>
          <a:lstStyle>
            <a:lvl1pPr marL="0" indent="0" algn="r">
              <a:buNone/>
              <a:defRPr sz="1500">
                <a:solidFill>
                  <a:schemeClr val="tx1">
                    <a:tint val="75000"/>
                  </a:schemeClr>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th-TH"/>
              <a:t>คลิกเพื่อแก้ไขลักษณะของข้อความต้นแบบ</a:t>
            </a:r>
          </a:p>
        </p:txBody>
      </p:sp>
      <p:sp>
        <p:nvSpPr>
          <p:cNvPr id="4" name="ตัวยึดวันที่ 3"/>
          <p:cNvSpPr>
            <a:spLocks noGrp="1"/>
          </p:cNvSpPr>
          <p:nvPr>
            <p:ph type="dt" sz="half" idx="10"/>
          </p:nvPr>
        </p:nvSpPr>
        <p:spPr>
          <a:xfrm>
            <a:off x="6400800" y="4766310"/>
            <a:ext cx="2286000" cy="274320"/>
          </a:xfrm>
        </p:spPr>
        <p:txBody>
          <a:bodyPr/>
          <a:lstStyle/>
          <a:p>
            <a:fld id="{8BFE6814-B0E1-46C3-86CC-BD7A1EDC07D8}" type="datetimeFigureOut">
              <a:rPr lang="en-US" smtClean="0"/>
              <a:pPr/>
              <a:t>9/28/2021</a:t>
            </a:fld>
            <a:endParaRPr lang="en-US"/>
          </a:p>
        </p:txBody>
      </p:sp>
      <p:sp>
        <p:nvSpPr>
          <p:cNvPr id="5" name="ตัวยึดท้ายกระดาษ 4"/>
          <p:cNvSpPr>
            <a:spLocks noGrp="1"/>
          </p:cNvSpPr>
          <p:nvPr>
            <p:ph type="ftr" sz="quarter" idx="11"/>
          </p:nvPr>
        </p:nvSpPr>
        <p:spPr>
          <a:xfrm>
            <a:off x="2898648" y="4766310"/>
            <a:ext cx="3474720" cy="274320"/>
          </a:xfrm>
        </p:spPr>
        <p:txBody>
          <a:bodyPr/>
          <a:lstStyle/>
          <a:p>
            <a:endParaRPr lang="en-US"/>
          </a:p>
        </p:txBody>
      </p:sp>
      <p:sp>
        <p:nvSpPr>
          <p:cNvPr id="6" name="ตัวยึดหมายเลขภาพนิ่ง 5"/>
          <p:cNvSpPr>
            <a:spLocks noGrp="1"/>
          </p:cNvSpPr>
          <p:nvPr>
            <p:ph type="sldNum" sz="quarter" idx="12"/>
          </p:nvPr>
        </p:nvSpPr>
        <p:spPr>
          <a:xfrm>
            <a:off x="1069848" y="4766310"/>
            <a:ext cx="1520952" cy="274320"/>
          </a:xfrm>
        </p:spPr>
        <p:txBody>
          <a:bodyPr/>
          <a:lstStyle/>
          <a:p>
            <a:fld id="{098674FE-4AF5-4E3C-925F-CDEF8F6E49C0}" type="slidenum">
              <a:rPr lang="en-US" smtClean="0"/>
              <a:pPr/>
              <a:t>‹#›</a:t>
            </a:fld>
            <a:endParaRPr lang="en-US"/>
          </a:p>
        </p:txBody>
      </p:sp>
      <p:sp>
        <p:nvSpPr>
          <p:cNvPr id="7" name="สี่เหลี่ยมผืนผ้า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8" name="สี่เหลี่ยมผืนผ้า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Tree>
    <p:extLst>
      <p:ext uri="{BB962C8B-B14F-4D97-AF65-F5344CB8AC3E}">
        <p14:creationId xmlns:p14="http://schemas.microsoft.com/office/powerpoint/2010/main" val="4248625387"/>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171450"/>
            <a:ext cx="8229600" cy="685800"/>
          </a:xfrm>
        </p:spPr>
        <p:txBody>
          <a:bodyPr/>
          <a:lstStyle/>
          <a:p>
            <a:r>
              <a:rPr kumimoji="0" lang="th-TH"/>
              <a:t>คลิกเพื่อแก้ไขลักษณะชื่อเรื่องต้นแบบ</a:t>
            </a:r>
            <a:endParaRPr kumimoji="0" lang="en-US"/>
          </a:p>
        </p:txBody>
      </p:sp>
      <p:sp>
        <p:nvSpPr>
          <p:cNvPr id="5" name="ตัวยึดวันที่ 4"/>
          <p:cNvSpPr>
            <a:spLocks noGrp="1"/>
          </p:cNvSpPr>
          <p:nvPr>
            <p:ph type="dt" sz="half" idx="10"/>
          </p:nvPr>
        </p:nvSpPr>
        <p:spPr/>
        <p:txBody>
          <a:bodyPr/>
          <a:lstStyle/>
          <a:p>
            <a:fld id="{8BFE6814-B0E1-46C3-86CC-BD7A1EDC07D8}" type="datetimeFigureOut">
              <a:rPr lang="en-US" smtClean="0"/>
              <a:pPr/>
              <a:t>9/28/2021</a:t>
            </a:fld>
            <a:endParaRPr lang="en-US"/>
          </a:p>
        </p:txBody>
      </p:sp>
      <p:sp>
        <p:nvSpPr>
          <p:cNvPr id="6" name="ตัวยึดท้ายกระดาษ 5"/>
          <p:cNvSpPr>
            <a:spLocks noGrp="1"/>
          </p:cNvSpPr>
          <p:nvPr>
            <p:ph type="ftr" sz="quarter" idx="11"/>
          </p:nvPr>
        </p:nvSpPr>
        <p:spPr/>
        <p:txBody>
          <a:bodyPr/>
          <a:lstStyle/>
          <a:p>
            <a:endParaRPr lang="en-US"/>
          </a:p>
        </p:txBody>
      </p:sp>
      <p:sp>
        <p:nvSpPr>
          <p:cNvPr id="7" name="ตัวยึดหมายเลขภาพนิ่ง 6"/>
          <p:cNvSpPr>
            <a:spLocks noGrp="1"/>
          </p:cNvSpPr>
          <p:nvPr>
            <p:ph type="sldNum" sz="quarter" idx="12"/>
          </p:nvPr>
        </p:nvSpPr>
        <p:spPr/>
        <p:txBody>
          <a:bodyPr/>
          <a:lstStyle/>
          <a:p>
            <a:fld id="{098674FE-4AF5-4E3C-925F-CDEF8F6E49C0}" type="slidenum">
              <a:rPr lang="en-US" smtClean="0"/>
              <a:pPr/>
              <a:t>‹#›</a:t>
            </a:fld>
            <a:endParaRPr lang="en-US"/>
          </a:p>
        </p:txBody>
      </p:sp>
      <p:sp>
        <p:nvSpPr>
          <p:cNvPr id="9" name="ตัวยึดเนื้อหา 8"/>
          <p:cNvSpPr>
            <a:spLocks noGrp="1"/>
          </p:cNvSpPr>
          <p:nvPr>
            <p:ph sz="quarter" idx="1"/>
          </p:nvPr>
        </p:nvSpPr>
        <p:spPr>
          <a:xfrm>
            <a:off x="457200" y="914400"/>
            <a:ext cx="4041648" cy="370332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
        <p:nvSpPr>
          <p:cNvPr id="11" name="ตัวยึดเนื้อหา 10"/>
          <p:cNvSpPr>
            <a:spLocks noGrp="1"/>
          </p:cNvSpPr>
          <p:nvPr>
            <p:ph sz="quarter" idx="2"/>
          </p:nvPr>
        </p:nvSpPr>
        <p:spPr>
          <a:xfrm>
            <a:off x="4632198" y="912114"/>
            <a:ext cx="4041648" cy="370332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Tree>
    <p:extLst>
      <p:ext uri="{BB962C8B-B14F-4D97-AF65-F5344CB8AC3E}">
        <p14:creationId xmlns:p14="http://schemas.microsoft.com/office/powerpoint/2010/main" val="93679010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171450"/>
            <a:ext cx="8229600" cy="685800"/>
          </a:xfrm>
        </p:spPr>
        <p:txBody>
          <a:bodyPr anchor="ctr"/>
          <a:lstStyle>
            <a:lvl1pPr>
              <a:defRPr/>
            </a:lvl1pPr>
          </a:lstStyle>
          <a:p>
            <a:r>
              <a:rPr kumimoji="0" lang="th-TH"/>
              <a:t>คลิกเพื่อแก้ไขลักษณะชื่อเรื่องต้นแบบ</a:t>
            </a:r>
            <a:endParaRPr kumimoji="0" lang="en-US"/>
          </a:p>
        </p:txBody>
      </p:sp>
      <p:sp>
        <p:nvSpPr>
          <p:cNvPr id="3" name="ตัวยึดข้อความ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1800" b="1">
                <a:solidFill>
                  <a:schemeClr val="accent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th-TH"/>
              <a:t>คลิกเพื่อแก้ไขลักษณะของข้อความต้นแบบ</a:t>
            </a:r>
          </a:p>
        </p:txBody>
      </p:sp>
      <p:sp>
        <p:nvSpPr>
          <p:cNvPr id="4" name="ตัวยึดข้อความ 3"/>
          <p:cNvSpPr>
            <a:spLocks noGrp="1"/>
          </p:cNvSpPr>
          <p:nvPr>
            <p:ph type="body" sz="half" idx="3"/>
          </p:nvPr>
        </p:nvSpPr>
        <p:spPr>
          <a:xfrm>
            <a:off x="4648201" y="971550"/>
            <a:ext cx="4041775" cy="514350"/>
          </a:xfrm>
          <a:noFill/>
          <a:ln>
            <a:noFill/>
          </a:ln>
        </p:spPr>
        <p:txBody>
          <a:bodyPr lIns="91440" anchor="b" anchorCtr="0"/>
          <a:lstStyle>
            <a:lvl1pPr marL="0" indent="0">
              <a:buNone/>
              <a:defRPr sz="1800" b="1">
                <a:solidFill>
                  <a:schemeClr val="accent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th-TH"/>
              <a:t>คลิกเพื่อแก้ไขลักษณะของข้อความต้นแบบ</a:t>
            </a:r>
          </a:p>
        </p:txBody>
      </p:sp>
      <p:sp>
        <p:nvSpPr>
          <p:cNvPr id="7" name="ตัวยึดวันที่ 6"/>
          <p:cNvSpPr>
            <a:spLocks noGrp="1"/>
          </p:cNvSpPr>
          <p:nvPr>
            <p:ph type="dt" sz="half" idx="10"/>
          </p:nvPr>
        </p:nvSpPr>
        <p:spPr/>
        <p:txBody>
          <a:bodyPr/>
          <a:lstStyle/>
          <a:p>
            <a:fld id="{8BFE6814-B0E1-46C3-86CC-BD7A1EDC07D8}" type="datetimeFigureOut">
              <a:rPr lang="en-US" smtClean="0"/>
              <a:pPr/>
              <a:t>9/28/2021</a:t>
            </a:fld>
            <a:endParaRPr lang="en-US"/>
          </a:p>
        </p:txBody>
      </p:sp>
      <p:sp>
        <p:nvSpPr>
          <p:cNvPr id="8" name="ตัวยึดท้ายกระดาษ 7"/>
          <p:cNvSpPr>
            <a:spLocks noGrp="1"/>
          </p:cNvSpPr>
          <p:nvPr>
            <p:ph type="ftr" sz="quarter" idx="11"/>
          </p:nvPr>
        </p:nvSpPr>
        <p:spPr/>
        <p:txBody>
          <a:bodyPr/>
          <a:lstStyle/>
          <a:p>
            <a:endParaRPr lang="en-US"/>
          </a:p>
        </p:txBody>
      </p:sp>
      <p:sp>
        <p:nvSpPr>
          <p:cNvPr id="9" name="ตัวยึดหมายเลขภาพนิ่ง 8"/>
          <p:cNvSpPr>
            <a:spLocks noGrp="1"/>
          </p:cNvSpPr>
          <p:nvPr>
            <p:ph type="sldNum" sz="quarter" idx="12"/>
          </p:nvPr>
        </p:nvSpPr>
        <p:spPr/>
        <p:txBody>
          <a:bodyPr/>
          <a:lstStyle/>
          <a:p>
            <a:fld id="{098674FE-4AF5-4E3C-925F-CDEF8F6E49C0}" type="slidenum">
              <a:rPr lang="en-US" smtClean="0"/>
              <a:pPr/>
              <a:t>‹#›</a:t>
            </a:fld>
            <a:endParaRPr lang="en-US"/>
          </a:p>
        </p:txBody>
      </p:sp>
      <p:sp>
        <p:nvSpPr>
          <p:cNvPr id="11" name="ตัวยึดเนื้อหา 10"/>
          <p:cNvSpPr>
            <a:spLocks noGrp="1"/>
          </p:cNvSpPr>
          <p:nvPr>
            <p:ph sz="quarter" idx="2"/>
          </p:nvPr>
        </p:nvSpPr>
        <p:spPr>
          <a:xfrm>
            <a:off x="457200" y="1600200"/>
            <a:ext cx="4038600" cy="302895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
        <p:nvSpPr>
          <p:cNvPr id="13" name="ตัวยึดเนื้อหา 12"/>
          <p:cNvSpPr>
            <a:spLocks noGrp="1"/>
          </p:cNvSpPr>
          <p:nvPr>
            <p:ph sz="quarter" idx="4"/>
          </p:nvPr>
        </p:nvSpPr>
        <p:spPr>
          <a:xfrm>
            <a:off x="4648200" y="1600200"/>
            <a:ext cx="4038600" cy="302895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Tree>
    <p:extLst>
      <p:ext uri="{BB962C8B-B14F-4D97-AF65-F5344CB8AC3E}">
        <p14:creationId xmlns:p14="http://schemas.microsoft.com/office/powerpoint/2010/main" val="23454818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171450"/>
            <a:ext cx="8229600" cy="685800"/>
          </a:xfrm>
        </p:spPr>
        <p:txBody>
          <a:bodyPr/>
          <a:lstStyle/>
          <a:p>
            <a:r>
              <a:rPr kumimoji="0" lang="th-TH"/>
              <a:t>คลิกเพื่อแก้ไขลักษณะชื่อเรื่องต้นแบบ</a:t>
            </a:r>
            <a:endParaRPr kumimoji="0" lang="en-US"/>
          </a:p>
        </p:txBody>
      </p:sp>
      <p:sp>
        <p:nvSpPr>
          <p:cNvPr id="3" name="ตัวยึดวันที่ 2"/>
          <p:cNvSpPr>
            <a:spLocks noGrp="1"/>
          </p:cNvSpPr>
          <p:nvPr>
            <p:ph type="dt" sz="half" idx="10"/>
          </p:nvPr>
        </p:nvSpPr>
        <p:spPr/>
        <p:txBody>
          <a:bodyPr/>
          <a:lstStyle/>
          <a:p>
            <a:fld id="{8BFE6814-B0E1-46C3-86CC-BD7A1EDC07D8}" type="datetimeFigureOut">
              <a:rPr lang="en-US" smtClean="0"/>
              <a:pPr/>
              <a:t>9/28/2021</a:t>
            </a:fld>
            <a:endParaRPr lang="en-US"/>
          </a:p>
        </p:txBody>
      </p:sp>
      <p:sp>
        <p:nvSpPr>
          <p:cNvPr id="4" name="ตัวยึดท้ายกระดาษ 3"/>
          <p:cNvSpPr>
            <a:spLocks noGrp="1"/>
          </p:cNvSpPr>
          <p:nvPr>
            <p:ph type="ftr" sz="quarter" idx="11"/>
          </p:nvPr>
        </p:nvSpPr>
        <p:spPr/>
        <p:txBody>
          <a:bodyPr/>
          <a:lstStyle/>
          <a:p>
            <a:endParaRPr lang="en-US"/>
          </a:p>
        </p:txBody>
      </p:sp>
      <p:sp>
        <p:nvSpPr>
          <p:cNvPr id="5" name="ตัวยึดหมายเลขภาพนิ่ง 4"/>
          <p:cNvSpPr>
            <a:spLocks noGrp="1"/>
          </p:cNvSpPr>
          <p:nvPr>
            <p:ph type="sldNum" sz="quarter" idx="12"/>
          </p:nvPr>
        </p:nvSpPr>
        <p:spPr/>
        <p:txBody>
          <a:bodyPr/>
          <a:lstStyle/>
          <a:p>
            <a:fld id="{098674FE-4AF5-4E3C-925F-CDEF8F6E49C0}" type="slidenum">
              <a:rPr lang="en-US" smtClean="0"/>
              <a:pPr/>
              <a:t>‹#›</a:t>
            </a:fld>
            <a:endParaRPr lang="en-US"/>
          </a:p>
        </p:txBody>
      </p:sp>
      <p:sp>
        <p:nvSpPr>
          <p:cNvPr id="6" name="สามเหลี่ยมหน้าจั่ว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Tree>
    <p:extLst>
      <p:ext uri="{BB962C8B-B14F-4D97-AF65-F5344CB8AC3E}">
        <p14:creationId xmlns:p14="http://schemas.microsoft.com/office/powerpoint/2010/main" val="35462620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8BFE6814-B0E1-46C3-86CC-BD7A1EDC07D8}" type="datetimeFigureOut">
              <a:rPr lang="en-US" smtClean="0"/>
              <a:pPr/>
              <a:t>9/28/2021</a:t>
            </a:fld>
            <a:endParaRPr lang="en-US"/>
          </a:p>
        </p:txBody>
      </p:sp>
      <p:sp>
        <p:nvSpPr>
          <p:cNvPr id="3" name="ตัวยึดท้ายกระดาษ 2"/>
          <p:cNvSpPr>
            <a:spLocks noGrp="1"/>
          </p:cNvSpPr>
          <p:nvPr>
            <p:ph type="ftr" sz="quarter" idx="11"/>
          </p:nvPr>
        </p:nvSpPr>
        <p:spPr/>
        <p:txBody>
          <a:bodyPr/>
          <a:lstStyle/>
          <a:p>
            <a:endParaRPr lang="en-US"/>
          </a:p>
        </p:txBody>
      </p:sp>
      <p:sp>
        <p:nvSpPr>
          <p:cNvPr id="4" name="ตัวยึดหมายเลขภาพนิ่ง 3"/>
          <p:cNvSpPr>
            <a:spLocks noGrp="1"/>
          </p:cNvSpPr>
          <p:nvPr>
            <p:ph type="sldNum" sz="quarter" idx="12"/>
          </p:nvPr>
        </p:nvSpPr>
        <p:spPr/>
        <p:txBody>
          <a:bodyPr/>
          <a:lstStyle/>
          <a:p>
            <a:fld id="{098674FE-4AF5-4E3C-925F-CDEF8F6E49C0}" type="slidenum">
              <a:rPr lang="en-US" smtClean="0"/>
              <a:pPr/>
              <a:t>‹#›</a:t>
            </a:fld>
            <a:endParaRPr lang="en-US"/>
          </a:p>
        </p:txBody>
      </p:sp>
      <p:sp>
        <p:nvSpPr>
          <p:cNvPr id="5" name="ตัวเชื่อมต่อตรง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p>
        </p:txBody>
      </p:sp>
      <p:sp>
        <p:nvSpPr>
          <p:cNvPr id="6" name="สามเหลี่ยมหน้าจั่ว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Tree>
    <p:extLst>
      <p:ext uri="{BB962C8B-B14F-4D97-AF65-F5344CB8AC3E}">
        <p14:creationId xmlns:p14="http://schemas.microsoft.com/office/powerpoint/2010/main" val="706702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Side Notes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6556375"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7208838" y="1261241"/>
            <a:ext cx="1477962"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7208838" y="930166"/>
            <a:ext cx="1483742"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211800497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324600" y="228600"/>
            <a:ext cx="2514600" cy="628650"/>
          </a:xfrm>
        </p:spPr>
        <p:txBody>
          <a:bodyPr anchor="b" anchorCtr="0">
            <a:noAutofit/>
          </a:bodyPr>
          <a:lstStyle>
            <a:lvl1pPr algn="l">
              <a:buNone/>
              <a:defRPr sz="1500" b="1">
                <a:solidFill>
                  <a:schemeClr val="tx2"/>
                </a:solidFill>
                <a:latin typeface="+mn-lt"/>
                <a:ea typeface="+mn-ea"/>
                <a:cs typeface="+mn-cs"/>
              </a:defRPr>
            </a:lvl1pPr>
          </a:lstStyle>
          <a:p>
            <a:r>
              <a:rPr kumimoji="0" lang="th-TH"/>
              <a:t>คลิกเพื่อแก้ไขลักษณะชื่อเรื่องต้นแบบ</a:t>
            </a:r>
            <a:endParaRPr kumimoji="0" lang="en-US"/>
          </a:p>
        </p:txBody>
      </p:sp>
      <p:sp>
        <p:nvSpPr>
          <p:cNvPr id="3" name="ตัวยึดข้อความ 2"/>
          <p:cNvSpPr>
            <a:spLocks noGrp="1"/>
          </p:cNvSpPr>
          <p:nvPr>
            <p:ph type="body" idx="2"/>
          </p:nvPr>
        </p:nvSpPr>
        <p:spPr>
          <a:xfrm>
            <a:off x="6324600" y="914401"/>
            <a:ext cx="2514600" cy="3632597"/>
          </a:xfrm>
        </p:spPr>
        <p:txBody>
          <a:bodyPr/>
          <a:lstStyle>
            <a:lvl1pPr marL="0" indent="0">
              <a:lnSpc>
                <a:spcPts val="1650"/>
              </a:lnSpc>
              <a:spcAft>
                <a:spcPts val="750"/>
              </a:spcAft>
              <a:buNone/>
              <a:defRPr sz="1200">
                <a:solidFill>
                  <a:schemeClr val="tx2"/>
                </a:solidFill>
              </a:defRPr>
            </a:lvl1pPr>
            <a:lvl2pPr>
              <a:buNone/>
              <a:defRPr sz="900"/>
            </a:lvl2pPr>
            <a:lvl3pPr>
              <a:buNone/>
              <a:defRPr sz="750"/>
            </a:lvl3pPr>
            <a:lvl4pPr>
              <a:buNone/>
              <a:defRPr sz="675"/>
            </a:lvl4pPr>
            <a:lvl5pPr>
              <a:buNone/>
              <a:defRPr sz="675"/>
            </a:lvl5pPr>
          </a:lstStyle>
          <a:p>
            <a:pPr lvl="0" eaLnBrk="1" latinLnBrk="0" hangingPunct="1"/>
            <a:r>
              <a:rPr kumimoji="0"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8BFE6814-B0E1-46C3-86CC-BD7A1EDC07D8}" type="datetimeFigureOut">
              <a:rPr lang="en-US" smtClean="0"/>
              <a:pPr/>
              <a:t>9/28/2021</a:t>
            </a:fld>
            <a:endParaRPr lang="en-US"/>
          </a:p>
        </p:txBody>
      </p:sp>
      <p:sp>
        <p:nvSpPr>
          <p:cNvPr id="6" name="ตัวยึดท้ายกระดาษ 5"/>
          <p:cNvSpPr>
            <a:spLocks noGrp="1"/>
          </p:cNvSpPr>
          <p:nvPr>
            <p:ph type="ftr" sz="quarter" idx="11"/>
          </p:nvPr>
        </p:nvSpPr>
        <p:spPr/>
        <p:txBody>
          <a:bodyPr/>
          <a:lstStyle/>
          <a:p>
            <a:endParaRPr lang="en-US"/>
          </a:p>
        </p:txBody>
      </p:sp>
      <p:sp>
        <p:nvSpPr>
          <p:cNvPr id="7" name="ตัวยึดหมายเลขภาพนิ่ง 6"/>
          <p:cNvSpPr>
            <a:spLocks noGrp="1"/>
          </p:cNvSpPr>
          <p:nvPr>
            <p:ph type="sldNum" sz="quarter" idx="12"/>
          </p:nvPr>
        </p:nvSpPr>
        <p:spPr/>
        <p:txBody>
          <a:bodyPr/>
          <a:lstStyle/>
          <a:p>
            <a:fld id="{098674FE-4AF5-4E3C-925F-CDEF8F6E49C0}" type="slidenum">
              <a:rPr lang="en-US" smtClean="0"/>
              <a:pPr/>
              <a:t>‹#›</a:t>
            </a:fld>
            <a:endParaRPr lang="en-US"/>
          </a:p>
        </p:txBody>
      </p:sp>
      <p:sp>
        <p:nvSpPr>
          <p:cNvPr id="8" name="ตัวเชื่อมต่อตรง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p>
        </p:txBody>
      </p:sp>
      <p:sp>
        <p:nvSpPr>
          <p:cNvPr id="10" name="ตัวเชื่อมต่อตรง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dirty="0"/>
          </a:p>
        </p:txBody>
      </p:sp>
      <p:sp>
        <p:nvSpPr>
          <p:cNvPr id="9" name="สามเหลี่ยมหน้าจั่ว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12" name="ตัวยึดเนื้อหา 11"/>
          <p:cNvSpPr>
            <a:spLocks noGrp="1"/>
          </p:cNvSpPr>
          <p:nvPr>
            <p:ph sz="quarter" idx="1"/>
          </p:nvPr>
        </p:nvSpPr>
        <p:spPr>
          <a:xfrm>
            <a:off x="304800" y="228600"/>
            <a:ext cx="5715000" cy="4286250"/>
          </a:xfrm>
        </p:spPr>
        <p:txBody>
          <a:bodyPr/>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Tree>
    <p:extLst>
      <p:ext uri="{BB962C8B-B14F-4D97-AF65-F5344CB8AC3E}">
        <p14:creationId xmlns:p14="http://schemas.microsoft.com/office/powerpoint/2010/main" val="65468474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picTx" preserve="1">
  <p:cSld name="รูปภาพพร้อมคำอธิบายภาพ">
    <p:bg>
      <p:bgRef idx="1001">
        <a:schemeClr val="bg2"/>
      </p:bgRef>
    </p:bg>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375642"/>
            <a:ext cx="8229600" cy="506016"/>
          </a:xfrm>
          <a:ln>
            <a:solidFill>
              <a:schemeClr val="accent1"/>
            </a:solidFill>
          </a:ln>
        </p:spPr>
        <p:txBody>
          <a:bodyPr lIns="274320" anchor="ctr"/>
          <a:lstStyle>
            <a:lvl1pPr algn="r">
              <a:buNone/>
              <a:defRPr sz="1500" b="0">
                <a:solidFill>
                  <a:schemeClr val="tx1"/>
                </a:solidFill>
              </a:defRPr>
            </a:lvl1pPr>
          </a:lstStyle>
          <a:p>
            <a:r>
              <a:rPr kumimoji="0" lang="th-TH"/>
              <a:t>คลิกเพื่อแก้ไขลักษณะชื่อเรื่องต้นแบบ</a:t>
            </a:r>
            <a:endParaRPr kumimoji="0" lang="en-US"/>
          </a:p>
        </p:txBody>
      </p:sp>
      <p:sp>
        <p:nvSpPr>
          <p:cNvPr id="3" name="ตัวยึดรูปภาพ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450"/>
              </a:spcBef>
              <a:buNone/>
              <a:defRPr sz="2400"/>
            </a:lvl1pPr>
          </a:lstStyle>
          <a:p>
            <a:r>
              <a:rPr kumimoji="0" lang="th-TH"/>
              <a:t>คลิกไอคอนเพื่อเพิ่มรูปภาพ</a:t>
            </a:r>
            <a:endParaRPr kumimoji="0" lang="en-US" dirty="0"/>
          </a:p>
        </p:txBody>
      </p:sp>
      <p:sp>
        <p:nvSpPr>
          <p:cNvPr id="4" name="ตัวยึดข้อความ 3"/>
          <p:cNvSpPr>
            <a:spLocks noGrp="1"/>
          </p:cNvSpPr>
          <p:nvPr>
            <p:ph type="body" sz="half" idx="2"/>
          </p:nvPr>
        </p:nvSpPr>
        <p:spPr>
          <a:xfrm>
            <a:off x="457200" y="914400"/>
            <a:ext cx="8229600" cy="400050"/>
          </a:xfrm>
        </p:spPr>
        <p:txBody>
          <a:bodyPr anchor="ctr" anchorCtr="0"/>
          <a:lstStyle>
            <a:lvl1pPr marL="0" indent="0" algn="l">
              <a:buFontTx/>
              <a:buNone/>
              <a:defRPr sz="1050"/>
            </a:lvl1pPr>
            <a:lvl2pPr>
              <a:defRPr sz="900"/>
            </a:lvl2pPr>
            <a:lvl3pPr>
              <a:defRPr sz="750"/>
            </a:lvl3pPr>
            <a:lvl4pPr>
              <a:defRPr sz="675"/>
            </a:lvl4pPr>
            <a:lvl5pPr>
              <a:defRPr sz="675"/>
            </a:lvl5pPr>
          </a:lstStyle>
          <a:p>
            <a:pPr lvl="0" eaLnBrk="1" latinLnBrk="0" hangingPunct="1"/>
            <a:r>
              <a:rPr kumimoji="0"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8BFE6814-B0E1-46C3-86CC-BD7A1EDC07D8}" type="datetimeFigureOut">
              <a:rPr lang="en-US" smtClean="0"/>
              <a:pPr/>
              <a:t>9/28/2021</a:t>
            </a:fld>
            <a:endParaRPr lang="en-US"/>
          </a:p>
        </p:txBody>
      </p:sp>
      <p:sp>
        <p:nvSpPr>
          <p:cNvPr id="6" name="ตัวยึดท้ายกระดาษ 5"/>
          <p:cNvSpPr>
            <a:spLocks noGrp="1"/>
          </p:cNvSpPr>
          <p:nvPr>
            <p:ph type="ftr" sz="quarter" idx="11"/>
          </p:nvPr>
        </p:nvSpPr>
        <p:spPr/>
        <p:txBody>
          <a:bodyPr/>
          <a:lstStyle/>
          <a:p>
            <a:endParaRPr lang="en-US"/>
          </a:p>
        </p:txBody>
      </p:sp>
      <p:sp>
        <p:nvSpPr>
          <p:cNvPr id="7" name="ตัวยึดหมายเลขภาพนิ่ง 6"/>
          <p:cNvSpPr>
            <a:spLocks noGrp="1"/>
          </p:cNvSpPr>
          <p:nvPr>
            <p:ph type="sldNum" sz="quarter" idx="12"/>
          </p:nvPr>
        </p:nvSpPr>
        <p:spPr/>
        <p:txBody>
          <a:bodyPr/>
          <a:lstStyle/>
          <a:p>
            <a:fld id="{098674FE-4AF5-4E3C-925F-CDEF8F6E49C0}" type="slidenum">
              <a:rPr lang="en-US" smtClean="0"/>
              <a:pPr/>
              <a:t>‹#›</a:t>
            </a:fld>
            <a:endParaRPr lang="en-US"/>
          </a:p>
        </p:txBody>
      </p:sp>
      <p:sp>
        <p:nvSpPr>
          <p:cNvPr id="8" name="ตัวเชื่อมต่อตรง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p>
        </p:txBody>
      </p:sp>
      <p:sp>
        <p:nvSpPr>
          <p:cNvPr id="9" name="สามเหลี่ยมหน้าจั่ว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10" name="สี่เหลี่ยมผืนผ้า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Tree>
    <p:extLst>
      <p:ext uri="{BB962C8B-B14F-4D97-AF65-F5344CB8AC3E}">
        <p14:creationId xmlns:p14="http://schemas.microsoft.com/office/powerpoint/2010/main" val="3682645214"/>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kumimoji="0" lang="th-TH"/>
              <a:t>คลิกเพื่อแก้ไขลักษณะชื่อเรื่องต้นแบบ</a:t>
            </a:r>
            <a:endParaRPr kumimoji="0" lang="en-US"/>
          </a:p>
        </p:txBody>
      </p:sp>
      <p:sp>
        <p:nvSpPr>
          <p:cNvPr id="3" name="ตัวยึดข้อความแนวตั้ง 2"/>
          <p:cNvSpPr>
            <a:spLocks noGrp="1"/>
          </p:cNvSpPr>
          <p:nvPr>
            <p:ph type="body" orient="vert" idx="1"/>
          </p:nvPr>
        </p:nvSpPr>
        <p:spPr/>
        <p:txBody>
          <a:bodyPr vert="eaVert"/>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
        <p:nvSpPr>
          <p:cNvPr id="4" name="ตัวยึดวันที่ 3"/>
          <p:cNvSpPr>
            <a:spLocks noGrp="1"/>
          </p:cNvSpPr>
          <p:nvPr>
            <p:ph type="dt" sz="half" idx="10"/>
          </p:nvPr>
        </p:nvSpPr>
        <p:spPr/>
        <p:txBody>
          <a:bodyPr/>
          <a:lstStyle/>
          <a:p>
            <a:fld id="{8BFE6814-B0E1-46C3-86CC-BD7A1EDC07D8}" type="datetimeFigureOut">
              <a:rPr lang="en-US" smtClean="0"/>
              <a:pPr/>
              <a:t>9/28/2021</a:t>
            </a:fld>
            <a:endParaRPr lang="en-US"/>
          </a:p>
        </p:txBody>
      </p:sp>
      <p:sp>
        <p:nvSpPr>
          <p:cNvPr id="5" name="ตัวยึดท้ายกระดาษ 4"/>
          <p:cNvSpPr>
            <a:spLocks noGrp="1"/>
          </p:cNvSpPr>
          <p:nvPr>
            <p:ph type="ftr" sz="quarter" idx="11"/>
          </p:nvPr>
        </p:nvSpPr>
        <p:spPr/>
        <p:txBody>
          <a:bodyPr/>
          <a:lstStyle/>
          <a:p>
            <a:endParaRPr lang="en-US"/>
          </a:p>
        </p:txBody>
      </p:sp>
      <p:sp>
        <p:nvSpPr>
          <p:cNvPr id="6" name="ตัวยึดหมายเลขภาพนิ่ง 5"/>
          <p:cNvSpPr>
            <a:spLocks noGrp="1"/>
          </p:cNvSpPr>
          <p:nvPr>
            <p:ph type="sldNum" sz="quarter" idx="12"/>
          </p:nvPr>
        </p:nvSpPr>
        <p:spPr/>
        <p:txBody>
          <a:bodyPr/>
          <a:lstStyle/>
          <a:p>
            <a:fld id="{098674FE-4AF5-4E3C-925F-CDEF8F6E49C0}" type="slidenum">
              <a:rPr lang="en-US" smtClean="0"/>
              <a:pPr/>
              <a:t>‹#›</a:t>
            </a:fld>
            <a:endParaRPr lang="en-US"/>
          </a:p>
        </p:txBody>
      </p:sp>
    </p:spTree>
    <p:extLst>
      <p:ext uri="{BB962C8B-B14F-4D97-AF65-F5344CB8AC3E}">
        <p14:creationId xmlns:p14="http://schemas.microsoft.com/office/powerpoint/2010/main" val="31451031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05979"/>
            <a:ext cx="2057400" cy="4388644"/>
          </a:xfrm>
        </p:spPr>
        <p:txBody>
          <a:bodyPr vert="eaVert"/>
          <a:lstStyle/>
          <a:p>
            <a:r>
              <a:rPr kumimoji="0" lang="th-TH"/>
              <a:t>คลิกเพื่อแก้ไขลักษณะชื่อเรื่องต้นแบบ</a:t>
            </a:r>
            <a:endParaRPr kumimoji="0" lang="en-US"/>
          </a:p>
        </p:txBody>
      </p:sp>
      <p:sp>
        <p:nvSpPr>
          <p:cNvPr id="3" name="ตัวยึดข้อความแนวตั้ง 2"/>
          <p:cNvSpPr>
            <a:spLocks noGrp="1"/>
          </p:cNvSpPr>
          <p:nvPr>
            <p:ph type="body" orient="vert" idx="1"/>
          </p:nvPr>
        </p:nvSpPr>
        <p:spPr>
          <a:xfrm>
            <a:off x="457200" y="205979"/>
            <a:ext cx="6019800" cy="4388644"/>
          </a:xfrm>
        </p:spPr>
        <p:txBody>
          <a:bodyPr vert="eaVert"/>
          <a:lstStyle/>
          <a:p>
            <a:pPr lvl="0" eaLnBrk="1" latinLnBrk="0" hangingPunct="1"/>
            <a:r>
              <a:rPr lang="th-TH"/>
              <a:t>คลิกเพื่อแก้ไขลักษณะของข้อความต้นแบบ</a:t>
            </a:r>
          </a:p>
          <a:p>
            <a:pPr lvl="1" eaLnBrk="1" latinLnBrk="0" hangingPunct="1"/>
            <a:r>
              <a:rPr lang="th-TH"/>
              <a:t>ระดับที่สอง</a:t>
            </a:r>
          </a:p>
          <a:p>
            <a:pPr lvl="2" eaLnBrk="1" latinLnBrk="0" hangingPunct="1"/>
            <a:r>
              <a:rPr lang="th-TH"/>
              <a:t>ระดับที่สาม</a:t>
            </a:r>
          </a:p>
          <a:p>
            <a:pPr lvl="3" eaLnBrk="1" latinLnBrk="0" hangingPunct="1"/>
            <a:r>
              <a:rPr lang="th-TH"/>
              <a:t>ระดับที่สี่</a:t>
            </a:r>
          </a:p>
          <a:p>
            <a:pPr lvl="4" eaLnBrk="1" latinLnBrk="0" hangingPunct="1"/>
            <a:r>
              <a:rPr lang="th-TH"/>
              <a:t>ระดับที่ห้า</a:t>
            </a:r>
            <a:endParaRPr kumimoji="0" lang="en-US"/>
          </a:p>
        </p:txBody>
      </p:sp>
      <p:sp>
        <p:nvSpPr>
          <p:cNvPr id="4" name="ตัวยึดวันที่ 3"/>
          <p:cNvSpPr>
            <a:spLocks noGrp="1"/>
          </p:cNvSpPr>
          <p:nvPr>
            <p:ph type="dt" sz="half" idx="10"/>
          </p:nvPr>
        </p:nvSpPr>
        <p:spPr/>
        <p:txBody>
          <a:bodyPr/>
          <a:lstStyle/>
          <a:p>
            <a:fld id="{8BFE6814-B0E1-46C3-86CC-BD7A1EDC07D8}" type="datetimeFigureOut">
              <a:rPr lang="en-US" smtClean="0"/>
              <a:pPr/>
              <a:t>9/28/2021</a:t>
            </a:fld>
            <a:endParaRPr lang="en-US"/>
          </a:p>
        </p:txBody>
      </p:sp>
      <p:sp>
        <p:nvSpPr>
          <p:cNvPr id="5" name="ตัวยึดท้ายกระดาษ 4"/>
          <p:cNvSpPr>
            <a:spLocks noGrp="1"/>
          </p:cNvSpPr>
          <p:nvPr>
            <p:ph type="ftr" sz="quarter" idx="11"/>
          </p:nvPr>
        </p:nvSpPr>
        <p:spPr/>
        <p:txBody>
          <a:bodyPr/>
          <a:lstStyle/>
          <a:p>
            <a:endParaRPr lang="en-US"/>
          </a:p>
        </p:txBody>
      </p:sp>
      <p:sp>
        <p:nvSpPr>
          <p:cNvPr id="6" name="ตัวยึดหมายเลขภาพนิ่ง 5"/>
          <p:cNvSpPr>
            <a:spLocks noGrp="1"/>
          </p:cNvSpPr>
          <p:nvPr>
            <p:ph type="sldNum" sz="quarter" idx="12"/>
          </p:nvPr>
        </p:nvSpPr>
        <p:spPr/>
        <p:txBody>
          <a:bodyPr/>
          <a:lstStyle/>
          <a:p>
            <a:fld id="{098674FE-4AF5-4E3C-925F-CDEF8F6E49C0}" type="slidenum">
              <a:rPr lang="en-US" smtClean="0"/>
              <a:pPr/>
              <a:t>‹#›</a:t>
            </a:fld>
            <a:endParaRPr lang="en-US"/>
          </a:p>
        </p:txBody>
      </p:sp>
      <p:sp>
        <p:nvSpPr>
          <p:cNvPr id="7" name="ตัวเชื่อมต่อตรง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p>
        </p:txBody>
      </p:sp>
      <p:sp>
        <p:nvSpPr>
          <p:cNvPr id="8" name="สามเหลี่ยมหน้าจั่ว 7"/>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p>
        </p:txBody>
      </p:sp>
      <p:sp>
        <p:nvSpPr>
          <p:cNvPr id="9" name="ตัวเชื่อมต่อตรง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p>
        </p:txBody>
      </p:sp>
    </p:spTree>
    <p:extLst>
      <p:ext uri="{BB962C8B-B14F-4D97-AF65-F5344CB8AC3E}">
        <p14:creationId xmlns:p14="http://schemas.microsoft.com/office/powerpoint/2010/main" val="230921160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720-45A7-0A49-A947-4D259E959F97}"/>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E566959A-4B3C-7142-BA81-7F058D37D26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B421EF9-484B-6F46-B5D0-70A1F4CC8D07}"/>
              </a:ext>
            </a:extLst>
          </p:cNvPr>
          <p:cNvSpPr>
            <a:spLocks noGrp="1"/>
          </p:cNvSpPr>
          <p:nvPr>
            <p:ph type="dt" sz="half" idx="10"/>
          </p:nvPr>
        </p:nvSpPr>
        <p:spPr/>
        <p:txBody>
          <a:bodyPr/>
          <a:lstStyle>
            <a:lvl1pPr>
              <a:defRPr/>
            </a:lvl1pPr>
          </a:lstStyle>
          <a:p>
            <a:r>
              <a:rPr lang="en-US" altLang="en-US"/>
              <a:t>© Lethbridge/Laganière 2005</a:t>
            </a:r>
          </a:p>
        </p:txBody>
      </p:sp>
      <p:sp>
        <p:nvSpPr>
          <p:cNvPr id="5" name="Footer Placeholder 4">
            <a:extLst>
              <a:ext uri="{FF2B5EF4-FFF2-40B4-BE49-F238E27FC236}">
                <a16:creationId xmlns:a16="http://schemas.microsoft.com/office/drawing/2014/main" id="{B7CC5EC1-CB06-074A-97B5-B72C789A5C6B}"/>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6" name="Slide Number Placeholder 5">
            <a:extLst>
              <a:ext uri="{FF2B5EF4-FFF2-40B4-BE49-F238E27FC236}">
                <a16:creationId xmlns:a16="http://schemas.microsoft.com/office/drawing/2014/main" id="{99FB4F15-470A-9F4E-BFD5-81249887A8A2}"/>
              </a:ext>
            </a:extLst>
          </p:cNvPr>
          <p:cNvSpPr>
            <a:spLocks noGrp="1"/>
          </p:cNvSpPr>
          <p:nvPr>
            <p:ph type="sldNum" sz="quarter" idx="12"/>
          </p:nvPr>
        </p:nvSpPr>
        <p:spPr/>
        <p:txBody>
          <a:bodyPr/>
          <a:lstStyle>
            <a:lvl1pPr>
              <a:defRPr/>
            </a:lvl1pPr>
          </a:lstStyle>
          <a:p>
            <a:fld id="{DC864A5A-AE0A-DE44-B022-E5BD34E39E90}" type="slidenum">
              <a:rPr lang="en-US" altLang="en-US"/>
              <a:pPr/>
              <a:t>‹#›</a:t>
            </a:fld>
            <a:endParaRPr lang="en-US" altLang="en-US"/>
          </a:p>
        </p:txBody>
      </p:sp>
    </p:spTree>
    <p:extLst>
      <p:ext uri="{BB962C8B-B14F-4D97-AF65-F5344CB8AC3E}">
        <p14:creationId xmlns:p14="http://schemas.microsoft.com/office/powerpoint/2010/main" val="141030865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31C7-DDC2-FC42-A1A7-7B0934C909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9C324A-CBB8-6841-91E0-7D2E264AC7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2FC9B2-3EFA-BA4C-B16D-A78DC8AB9B38}"/>
              </a:ext>
            </a:extLst>
          </p:cNvPr>
          <p:cNvSpPr>
            <a:spLocks noGrp="1"/>
          </p:cNvSpPr>
          <p:nvPr>
            <p:ph type="dt" sz="half" idx="10"/>
          </p:nvPr>
        </p:nvSpPr>
        <p:spPr/>
        <p:txBody>
          <a:bodyPr/>
          <a:lstStyle>
            <a:lvl1pPr>
              <a:defRPr/>
            </a:lvl1pPr>
          </a:lstStyle>
          <a:p>
            <a:r>
              <a:rPr lang="en-US" altLang="en-US"/>
              <a:t>© Lethbridge/Laganière 2005</a:t>
            </a:r>
          </a:p>
        </p:txBody>
      </p:sp>
      <p:sp>
        <p:nvSpPr>
          <p:cNvPr id="5" name="Footer Placeholder 4">
            <a:extLst>
              <a:ext uri="{FF2B5EF4-FFF2-40B4-BE49-F238E27FC236}">
                <a16:creationId xmlns:a16="http://schemas.microsoft.com/office/drawing/2014/main" id="{4D2E7F79-5143-EC4D-8AE7-A8AEB2383C11}"/>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6" name="Slide Number Placeholder 5">
            <a:extLst>
              <a:ext uri="{FF2B5EF4-FFF2-40B4-BE49-F238E27FC236}">
                <a16:creationId xmlns:a16="http://schemas.microsoft.com/office/drawing/2014/main" id="{F78782A7-F79B-B641-AAAA-A0DB6F94EB58}"/>
              </a:ext>
            </a:extLst>
          </p:cNvPr>
          <p:cNvSpPr>
            <a:spLocks noGrp="1"/>
          </p:cNvSpPr>
          <p:nvPr>
            <p:ph type="sldNum" sz="quarter" idx="12"/>
          </p:nvPr>
        </p:nvSpPr>
        <p:spPr/>
        <p:txBody>
          <a:bodyPr/>
          <a:lstStyle>
            <a:lvl1pPr>
              <a:defRPr/>
            </a:lvl1pPr>
          </a:lstStyle>
          <a:p>
            <a:fld id="{1BFD2B9B-9F43-6042-AC9B-6161667250E1}" type="slidenum">
              <a:rPr lang="en-US" altLang="en-US"/>
              <a:pPr/>
              <a:t>‹#›</a:t>
            </a:fld>
            <a:endParaRPr lang="en-US" altLang="en-US"/>
          </a:p>
        </p:txBody>
      </p:sp>
    </p:spTree>
    <p:extLst>
      <p:ext uri="{BB962C8B-B14F-4D97-AF65-F5344CB8AC3E}">
        <p14:creationId xmlns:p14="http://schemas.microsoft.com/office/powerpoint/2010/main" val="37387184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05CC-1BE0-5342-B868-F78D9898411C}"/>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78AB9418-3790-D344-891E-0EFBDB46B766}"/>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GB"/>
              <a:t>Click to edit Master text styles</a:t>
            </a:r>
          </a:p>
        </p:txBody>
      </p:sp>
      <p:sp>
        <p:nvSpPr>
          <p:cNvPr id="4" name="Date Placeholder 3">
            <a:extLst>
              <a:ext uri="{FF2B5EF4-FFF2-40B4-BE49-F238E27FC236}">
                <a16:creationId xmlns:a16="http://schemas.microsoft.com/office/drawing/2014/main" id="{38E757A7-4B00-CF48-8E01-2B0F7025D957}"/>
              </a:ext>
            </a:extLst>
          </p:cNvPr>
          <p:cNvSpPr>
            <a:spLocks noGrp="1"/>
          </p:cNvSpPr>
          <p:nvPr>
            <p:ph type="dt" sz="half" idx="10"/>
          </p:nvPr>
        </p:nvSpPr>
        <p:spPr/>
        <p:txBody>
          <a:bodyPr/>
          <a:lstStyle>
            <a:lvl1pPr>
              <a:defRPr/>
            </a:lvl1pPr>
          </a:lstStyle>
          <a:p>
            <a:r>
              <a:rPr lang="en-US" altLang="en-US"/>
              <a:t>© Lethbridge/Laganière 2005</a:t>
            </a:r>
          </a:p>
        </p:txBody>
      </p:sp>
      <p:sp>
        <p:nvSpPr>
          <p:cNvPr id="5" name="Footer Placeholder 4">
            <a:extLst>
              <a:ext uri="{FF2B5EF4-FFF2-40B4-BE49-F238E27FC236}">
                <a16:creationId xmlns:a16="http://schemas.microsoft.com/office/drawing/2014/main" id="{FAADBA65-6679-304E-9B68-594B628D8BDC}"/>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6" name="Slide Number Placeholder 5">
            <a:extLst>
              <a:ext uri="{FF2B5EF4-FFF2-40B4-BE49-F238E27FC236}">
                <a16:creationId xmlns:a16="http://schemas.microsoft.com/office/drawing/2014/main" id="{CF2B4E8C-1EF5-B541-B375-9BA5139DD876}"/>
              </a:ext>
            </a:extLst>
          </p:cNvPr>
          <p:cNvSpPr>
            <a:spLocks noGrp="1"/>
          </p:cNvSpPr>
          <p:nvPr>
            <p:ph type="sldNum" sz="quarter" idx="12"/>
          </p:nvPr>
        </p:nvSpPr>
        <p:spPr/>
        <p:txBody>
          <a:bodyPr/>
          <a:lstStyle>
            <a:lvl1pPr>
              <a:defRPr/>
            </a:lvl1pPr>
          </a:lstStyle>
          <a:p>
            <a:fld id="{5CC5AFF4-E0E9-D545-AF89-1B0FBF8F0C86}" type="slidenum">
              <a:rPr lang="en-US" altLang="en-US"/>
              <a:pPr/>
              <a:t>‹#›</a:t>
            </a:fld>
            <a:endParaRPr lang="en-US" altLang="en-US"/>
          </a:p>
        </p:txBody>
      </p:sp>
    </p:spTree>
    <p:extLst>
      <p:ext uri="{BB962C8B-B14F-4D97-AF65-F5344CB8AC3E}">
        <p14:creationId xmlns:p14="http://schemas.microsoft.com/office/powerpoint/2010/main" val="22235018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096F-F0B1-2F46-938F-1AE9661F1A5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E158BC4-AC38-C349-8215-12304C8EE9AA}"/>
              </a:ext>
            </a:extLst>
          </p:cNvPr>
          <p:cNvSpPr>
            <a:spLocks noGrp="1"/>
          </p:cNvSpPr>
          <p:nvPr>
            <p:ph sz="half" idx="1"/>
          </p:nvPr>
        </p:nvSpPr>
        <p:spPr>
          <a:xfrm>
            <a:off x="1066800" y="1028700"/>
            <a:ext cx="3695700" cy="3600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EE9AEAF-F670-DF4A-8D4B-42092279AA7F}"/>
              </a:ext>
            </a:extLst>
          </p:cNvPr>
          <p:cNvSpPr>
            <a:spLocks noGrp="1"/>
          </p:cNvSpPr>
          <p:nvPr>
            <p:ph sz="half" idx="2"/>
          </p:nvPr>
        </p:nvSpPr>
        <p:spPr>
          <a:xfrm>
            <a:off x="4914900" y="1028700"/>
            <a:ext cx="3695700" cy="3600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65D094D-68DE-5B47-892B-8629E2E6D3E9}"/>
              </a:ext>
            </a:extLst>
          </p:cNvPr>
          <p:cNvSpPr>
            <a:spLocks noGrp="1"/>
          </p:cNvSpPr>
          <p:nvPr>
            <p:ph type="dt" sz="half" idx="10"/>
          </p:nvPr>
        </p:nvSpPr>
        <p:spPr/>
        <p:txBody>
          <a:bodyPr/>
          <a:lstStyle>
            <a:lvl1pPr>
              <a:defRPr/>
            </a:lvl1pPr>
          </a:lstStyle>
          <a:p>
            <a:r>
              <a:rPr lang="en-US" altLang="en-US"/>
              <a:t>© Lethbridge/Laganière 2005</a:t>
            </a:r>
          </a:p>
        </p:txBody>
      </p:sp>
      <p:sp>
        <p:nvSpPr>
          <p:cNvPr id="6" name="Footer Placeholder 5">
            <a:extLst>
              <a:ext uri="{FF2B5EF4-FFF2-40B4-BE49-F238E27FC236}">
                <a16:creationId xmlns:a16="http://schemas.microsoft.com/office/drawing/2014/main" id="{746CAC04-1C5C-584C-8AE1-EFA018338D9B}"/>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7" name="Slide Number Placeholder 6">
            <a:extLst>
              <a:ext uri="{FF2B5EF4-FFF2-40B4-BE49-F238E27FC236}">
                <a16:creationId xmlns:a16="http://schemas.microsoft.com/office/drawing/2014/main" id="{45B3226F-E628-9341-AACD-7D098E14ED71}"/>
              </a:ext>
            </a:extLst>
          </p:cNvPr>
          <p:cNvSpPr>
            <a:spLocks noGrp="1"/>
          </p:cNvSpPr>
          <p:nvPr>
            <p:ph type="sldNum" sz="quarter" idx="12"/>
          </p:nvPr>
        </p:nvSpPr>
        <p:spPr/>
        <p:txBody>
          <a:bodyPr/>
          <a:lstStyle>
            <a:lvl1pPr>
              <a:defRPr/>
            </a:lvl1pPr>
          </a:lstStyle>
          <a:p>
            <a:fld id="{C5BEF42D-36B5-CB45-A346-98DE7BEC9407}" type="slidenum">
              <a:rPr lang="en-US" altLang="en-US"/>
              <a:pPr/>
              <a:t>‹#›</a:t>
            </a:fld>
            <a:endParaRPr lang="en-US" altLang="en-US"/>
          </a:p>
        </p:txBody>
      </p:sp>
    </p:spTree>
    <p:extLst>
      <p:ext uri="{BB962C8B-B14F-4D97-AF65-F5344CB8AC3E}">
        <p14:creationId xmlns:p14="http://schemas.microsoft.com/office/powerpoint/2010/main" val="35731505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AEE3-B8C0-8146-836E-C1ABBD9A430B}"/>
              </a:ext>
            </a:extLst>
          </p:cNvPr>
          <p:cNvSpPr>
            <a:spLocks noGrp="1"/>
          </p:cNvSpPr>
          <p:nvPr>
            <p:ph type="title"/>
          </p:nvPr>
        </p:nvSpPr>
        <p:spPr>
          <a:xfrm>
            <a:off x="630238"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A17D501F-C07A-CB4F-900B-3A75F34FE86D}"/>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29953-4959-114C-B10C-2DAC595912CB}"/>
              </a:ext>
            </a:extLst>
          </p:cNvPr>
          <p:cNvSpPr>
            <a:spLocks noGrp="1"/>
          </p:cNvSpPr>
          <p:nvPr>
            <p:ph sz="half" idx="2"/>
          </p:nvPr>
        </p:nvSpPr>
        <p:spPr>
          <a:xfrm>
            <a:off x="630239" y="1878806"/>
            <a:ext cx="3868737"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5E665BD-D38C-D447-9F1B-38E19E8BA522}"/>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46EDC181-5763-9B43-9387-18914E7EEC77}"/>
              </a:ext>
            </a:extLst>
          </p:cNvPr>
          <p:cNvSpPr>
            <a:spLocks noGrp="1"/>
          </p:cNvSpPr>
          <p:nvPr>
            <p:ph sz="quarter" idx="4"/>
          </p:nvPr>
        </p:nvSpPr>
        <p:spPr>
          <a:xfrm>
            <a:off x="4629150" y="1878806"/>
            <a:ext cx="3887788"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F0C3600-5683-914C-ACC2-EDB6602443FF}"/>
              </a:ext>
            </a:extLst>
          </p:cNvPr>
          <p:cNvSpPr>
            <a:spLocks noGrp="1"/>
          </p:cNvSpPr>
          <p:nvPr>
            <p:ph type="dt" sz="half" idx="10"/>
          </p:nvPr>
        </p:nvSpPr>
        <p:spPr/>
        <p:txBody>
          <a:bodyPr/>
          <a:lstStyle>
            <a:lvl1pPr>
              <a:defRPr/>
            </a:lvl1pPr>
          </a:lstStyle>
          <a:p>
            <a:r>
              <a:rPr lang="en-US" altLang="en-US"/>
              <a:t>© Lethbridge/Laganière 2005</a:t>
            </a:r>
          </a:p>
        </p:txBody>
      </p:sp>
      <p:sp>
        <p:nvSpPr>
          <p:cNvPr id="8" name="Footer Placeholder 7">
            <a:extLst>
              <a:ext uri="{FF2B5EF4-FFF2-40B4-BE49-F238E27FC236}">
                <a16:creationId xmlns:a16="http://schemas.microsoft.com/office/drawing/2014/main" id="{F73CB0D5-CC21-AB40-8042-6D3BF9CAF8A7}"/>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9" name="Slide Number Placeholder 8">
            <a:extLst>
              <a:ext uri="{FF2B5EF4-FFF2-40B4-BE49-F238E27FC236}">
                <a16:creationId xmlns:a16="http://schemas.microsoft.com/office/drawing/2014/main" id="{D1F6F71E-B6B1-294A-9AA9-C544DC270016}"/>
              </a:ext>
            </a:extLst>
          </p:cNvPr>
          <p:cNvSpPr>
            <a:spLocks noGrp="1"/>
          </p:cNvSpPr>
          <p:nvPr>
            <p:ph type="sldNum" sz="quarter" idx="12"/>
          </p:nvPr>
        </p:nvSpPr>
        <p:spPr/>
        <p:txBody>
          <a:bodyPr/>
          <a:lstStyle>
            <a:lvl1pPr>
              <a:defRPr/>
            </a:lvl1pPr>
          </a:lstStyle>
          <a:p>
            <a:fld id="{F0485220-DCE3-C148-AAAC-2543DBED743E}" type="slidenum">
              <a:rPr lang="en-US" altLang="en-US"/>
              <a:pPr/>
              <a:t>‹#›</a:t>
            </a:fld>
            <a:endParaRPr lang="en-US" altLang="en-US"/>
          </a:p>
        </p:txBody>
      </p:sp>
    </p:spTree>
    <p:extLst>
      <p:ext uri="{BB962C8B-B14F-4D97-AF65-F5344CB8AC3E}">
        <p14:creationId xmlns:p14="http://schemas.microsoft.com/office/powerpoint/2010/main" val="29344806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8DA-76F8-2E45-888A-5BB4F5E7968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C334532-994D-F746-86A2-55C163652CD9}"/>
              </a:ext>
            </a:extLst>
          </p:cNvPr>
          <p:cNvSpPr>
            <a:spLocks noGrp="1"/>
          </p:cNvSpPr>
          <p:nvPr>
            <p:ph type="dt" sz="half" idx="10"/>
          </p:nvPr>
        </p:nvSpPr>
        <p:spPr/>
        <p:txBody>
          <a:bodyPr/>
          <a:lstStyle>
            <a:lvl1pPr>
              <a:defRPr/>
            </a:lvl1pPr>
          </a:lstStyle>
          <a:p>
            <a:r>
              <a:rPr lang="en-US" altLang="en-US"/>
              <a:t>© Lethbridge/Laganière 2005</a:t>
            </a:r>
          </a:p>
        </p:txBody>
      </p:sp>
      <p:sp>
        <p:nvSpPr>
          <p:cNvPr id="4" name="Footer Placeholder 3">
            <a:extLst>
              <a:ext uri="{FF2B5EF4-FFF2-40B4-BE49-F238E27FC236}">
                <a16:creationId xmlns:a16="http://schemas.microsoft.com/office/drawing/2014/main" id="{CC302142-EF6C-3A44-9D4C-FBBA8F54C94C}"/>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5" name="Slide Number Placeholder 4">
            <a:extLst>
              <a:ext uri="{FF2B5EF4-FFF2-40B4-BE49-F238E27FC236}">
                <a16:creationId xmlns:a16="http://schemas.microsoft.com/office/drawing/2014/main" id="{ACEFCF79-70B6-824F-BB74-0126269300F8}"/>
              </a:ext>
            </a:extLst>
          </p:cNvPr>
          <p:cNvSpPr>
            <a:spLocks noGrp="1"/>
          </p:cNvSpPr>
          <p:nvPr>
            <p:ph type="sldNum" sz="quarter" idx="12"/>
          </p:nvPr>
        </p:nvSpPr>
        <p:spPr/>
        <p:txBody>
          <a:bodyPr/>
          <a:lstStyle>
            <a:lvl1pPr>
              <a:defRPr/>
            </a:lvl1pPr>
          </a:lstStyle>
          <a:p>
            <a:fld id="{82638959-216F-1047-81F7-6917260B0CE6}" type="slidenum">
              <a:rPr lang="en-US" altLang="en-US"/>
              <a:pPr/>
              <a:t>‹#›</a:t>
            </a:fld>
            <a:endParaRPr lang="en-US" altLang="en-US"/>
          </a:p>
        </p:txBody>
      </p:sp>
    </p:spTree>
    <p:extLst>
      <p:ext uri="{BB962C8B-B14F-4D97-AF65-F5344CB8AC3E}">
        <p14:creationId xmlns:p14="http://schemas.microsoft.com/office/powerpoint/2010/main" val="4233366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Side Note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155826" y="937022"/>
            <a:ext cx="6556048"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1511300"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1507325"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17355081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2A4CA5-3CB2-E743-BC94-8D5FA0E55A8F}"/>
              </a:ext>
            </a:extLst>
          </p:cNvPr>
          <p:cNvSpPr>
            <a:spLocks noGrp="1"/>
          </p:cNvSpPr>
          <p:nvPr>
            <p:ph type="dt" sz="half" idx="10"/>
          </p:nvPr>
        </p:nvSpPr>
        <p:spPr/>
        <p:txBody>
          <a:bodyPr/>
          <a:lstStyle>
            <a:lvl1pPr>
              <a:defRPr/>
            </a:lvl1pPr>
          </a:lstStyle>
          <a:p>
            <a:r>
              <a:rPr lang="en-US" altLang="en-US"/>
              <a:t>© Lethbridge/Laganière 2005</a:t>
            </a:r>
          </a:p>
        </p:txBody>
      </p:sp>
      <p:sp>
        <p:nvSpPr>
          <p:cNvPr id="3" name="Footer Placeholder 2">
            <a:extLst>
              <a:ext uri="{FF2B5EF4-FFF2-40B4-BE49-F238E27FC236}">
                <a16:creationId xmlns:a16="http://schemas.microsoft.com/office/drawing/2014/main" id="{D04AD590-4256-F64B-9086-C35ECC2A1E50}"/>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4" name="Slide Number Placeholder 3">
            <a:extLst>
              <a:ext uri="{FF2B5EF4-FFF2-40B4-BE49-F238E27FC236}">
                <a16:creationId xmlns:a16="http://schemas.microsoft.com/office/drawing/2014/main" id="{5142F3DB-7111-414B-8B82-B57D516249D4}"/>
              </a:ext>
            </a:extLst>
          </p:cNvPr>
          <p:cNvSpPr>
            <a:spLocks noGrp="1"/>
          </p:cNvSpPr>
          <p:nvPr>
            <p:ph type="sldNum" sz="quarter" idx="12"/>
          </p:nvPr>
        </p:nvSpPr>
        <p:spPr/>
        <p:txBody>
          <a:bodyPr/>
          <a:lstStyle>
            <a:lvl1pPr>
              <a:defRPr/>
            </a:lvl1pPr>
          </a:lstStyle>
          <a:p>
            <a:fld id="{32DB4150-4653-D84C-8FDE-B9FE4013EC4B}" type="slidenum">
              <a:rPr lang="en-US" altLang="en-US"/>
              <a:pPr/>
              <a:t>‹#›</a:t>
            </a:fld>
            <a:endParaRPr lang="en-US" altLang="en-US"/>
          </a:p>
        </p:txBody>
      </p:sp>
    </p:spTree>
    <p:extLst>
      <p:ext uri="{BB962C8B-B14F-4D97-AF65-F5344CB8AC3E}">
        <p14:creationId xmlns:p14="http://schemas.microsoft.com/office/powerpoint/2010/main" val="42490087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0017-6CEB-1B4E-B572-985C82ADF1E6}"/>
              </a:ext>
            </a:extLst>
          </p:cNvPr>
          <p:cNvSpPr>
            <a:spLocks noGrp="1"/>
          </p:cNvSpPr>
          <p:nvPr>
            <p:ph type="title"/>
          </p:nvPr>
        </p:nvSpPr>
        <p:spPr>
          <a:xfrm>
            <a:off x="630239" y="342900"/>
            <a:ext cx="2949575"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0BCAA67B-0C08-BD42-9E1C-BDA516AFFD31}"/>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C1C7934-7C2D-E34E-A98F-086A7B18FEF8}"/>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A7BC1750-0AAF-1C4A-B973-23FC80FEA1E9}"/>
              </a:ext>
            </a:extLst>
          </p:cNvPr>
          <p:cNvSpPr>
            <a:spLocks noGrp="1"/>
          </p:cNvSpPr>
          <p:nvPr>
            <p:ph type="dt" sz="half" idx="10"/>
          </p:nvPr>
        </p:nvSpPr>
        <p:spPr/>
        <p:txBody>
          <a:bodyPr/>
          <a:lstStyle>
            <a:lvl1pPr>
              <a:defRPr/>
            </a:lvl1pPr>
          </a:lstStyle>
          <a:p>
            <a:r>
              <a:rPr lang="en-US" altLang="en-US"/>
              <a:t>© Lethbridge/Laganière 2005</a:t>
            </a:r>
          </a:p>
        </p:txBody>
      </p:sp>
      <p:sp>
        <p:nvSpPr>
          <p:cNvPr id="6" name="Footer Placeholder 5">
            <a:extLst>
              <a:ext uri="{FF2B5EF4-FFF2-40B4-BE49-F238E27FC236}">
                <a16:creationId xmlns:a16="http://schemas.microsoft.com/office/drawing/2014/main" id="{3EAA3D60-CC69-4D4F-A389-029A91862D3D}"/>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7" name="Slide Number Placeholder 6">
            <a:extLst>
              <a:ext uri="{FF2B5EF4-FFF2-40B4-BE49-F238E27FC236}">
                <a16:creationId xmlns:a16="http://schemas.microsoft.com/office/drawing/2014/main" id="{BFFCA101-4D7A-8D4B-A5E7-919C85CB5634}"/>
              </a:ext>
            </a:extLst>
          </p:cNvPr>
          <p:cNvSpPr>
            <a:spLocks noGrp="1"/>
          </p:cNvSpPr>
          <p:nvPr>
            <p:ph type="sldNum" sz="quarter" idx="12"/>
          </p:nvPr>
        </p:nvSpPr>
        <p:spPr/>
        <p:txBody>
          <a:bodyPr/>
          <a:lstStyle>
            <a:lvl1pPr>
              <a:defRPr/>
            </a:lvl1pPr>
          </a:lstStyle>
          <a:p>
            <a:fld id="{4085839E-0A38-E24D-8BFA-34B6A23DD075}" type="slidenum">
              <a:rPr lang="en-US" altLang="en-US"/>
              <a:pPr/>
              <a:t>‹#›</a:t>
            </a:fld>
            <a:endParaRPr lang="en-US" altLang="en-US"/>
          </a:p>
        </p:txBody>
      </p:sp>
    </p:spTree>
    <p:extLst>
      <p:ext uri="{BB962C8B-B14F-4D97-AF65-F5344CB8AC3E}">
        <p14:creationId xmlns:p14="http://schemas.microsoft.com/office/powerpoint/2010/main" val="293316649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2B7-603A-F841-B85F-EECA28472E18}"/>
              </a:ext>
            </a:extLst>
          </p:cNvPr>
          <p:cNvSpPr>
            <a:spLocks noGrp="1"/>
          </p:cNvSpPr>
          <p:nvPr>
            <p:ph type="title"/>
          </p:nvPr>
        </p:nvSpPr>
        <p:spPr>
          <a:xfrm>
            <a:off x="630239" y="342900"/>
            <a:ext cx="2949575"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57AF29E5-AB78-1B4A-A52B-51005BCC806C}"/>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8FC2638-94B6-BA4E-9AD3-7852CE509160}"/>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73774EC-0F2A-E947-A359-57669469DDD4}"/>
              </a:ext>
            </a:extLst>
          </p:cNvPr>
          <p:cNvSpPr>
            <a:spLocks noGrp="1"/>
          </p:cNvSpPr>
          <p:nvPr>
            <p:ph type="dt" sz="half" idx="10"/>
          </p:nvPr>
        </p:nvSpPr>
        <p:spPr/>
        <p:txBody>
          <a:bodyPr/>
          <a:lstStyle>
            <a:lvl1pPr>
              <a:defRPr/>
            </a:lvl1pPr>
          </a:lstStyle>
          <a:p>
            <a:r>
              <a:rPr lang="en-US" altLang="en-US"/>
              <a:t>© Lethbridge/Laganière 2005</a:t>
            </a:r>
          </a:p>
        </p:txBody>
      </p:sp>
      <p:sp>
        <p:nvSpPr>
          <p:cNvPr id="6" name="Footer Placeholder 5">
            <a:extLst>
              <a:ext uri="{FF2B5EF4-FFF2-40B4-BE49-F238E27FC236}">
                <a16:creationId xmlns:a16="http://schemas.microsoft.com/office/drawing/2014/main" id="{3CF1E415-1F3C-3845-B05C-994F99E69B8A}"/>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7" name="Slide Number Placeholder 6">
            <a:extLst>
              <a:ext uri="{FF2B5EF4-FFF2-40B4-BE49-F238E27FC236}">
                <a16:creationId xmlns:a16="http://schemas.microsoft.com/office/drawing/2014/main" id="{643D06E5-875F-E94E-9719-76D8C3518D65}"/>
              </a:ext>
            </a:extLst>
          </p:cNvPr>
          <p:cNvSpPr>
            <a:spLocks noGrp="1"/>
          </p:cNvSpPr>
          <p:nvPr>
            <p:ph type="sldNum" sz="quarter" idx="12"/>
          </p:nvPr>
        </p:nvSpPr>
        <p:spPr/>
        <p:txBody>
          <a:bodyPr/>
          <a:lstStyle>
            <a:lvl1pPr>
              <a:defRPr/>
            </a:lvl1pPr>
          </a:lstStyle>
          <a:p>
            <a:fld id="{2362BF4F-E41C-6B45-BD1F-3EF712C0D388}" type="slidenum">
              <a:rPr lang="en-US" altLang="en-US"/>
              <a:pPr/>
              <a:t>‹#›</a:t>
            </a:fld>
            <a:endParaRPr lang="en-US" altLang="en-US"/>
          </a:p>
        </p:txBody>
      </p:sp>
    </p:spTree>
    <p:extLst>
      <p:ext uri="{BB962C8B-B14F-4D97-AF65-F5344CB8AC3E}">
        <p14:creationId xmlns:p14="http://schemas.microsoft.com/office/powerpoint/2010/main" val="344135819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0229-A44A-F942-8B53-8E0F20058FD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7C0F953-3C9C-204E-B586-EBEE5E2971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2BF7C2F-06D7-BC4F-95D8-3C2F0E512335}"/>
              </a:ext>
            </a:extLst>
          </p:cNvPr>
          <p:cNvSpPr>
            <a:spLocks noGrp="1"/>
          </p:cNvSpPr>
          <p:nvPr>
            <p:ph type="dt" sz="half" idx="10"/>
          </p:nvPr>
        </p:nvSpPr>
        <p:spPr/>
        <p:txBody>
          <a:bodyPr/>
          <a:lstStyle>
            <a:lvl1pPr>
              <a:defRPr/>
            </a:lvl1pPr>
          </a:lstStyle>
          <a:p>
            <a:r>
              <a:rPr lang="en-US" altLang="en-US"/>
              <a:t>© Lethbridge/Laganière 2005</a:t>
            </a:r>
          </a:p>
        </p:txBody>
      </p:sp>
      <p:sp>
        <p:nvSpPr>
          <p:cNvPr id="5" name="Footer Placeholder 4">
            <a:extLst>
              <a:ext uri="{FF2B5EF4-FFF2-40B4-BE49-F238E27FC236}">
                <a16:creationId xmlns:a16="http://schemas.microsoft.com/office/drawing/2014/main" id="{7151CBCE-6CEF-234E-9927-745870430C93}"/>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6" name="Slide Number Placeholder 5">
            <a:extLst>
              <a:ext uri="{FF2B5EF4-FFF2-40B4-BE49-F238E27FC236}">
                <a16:creationId xmlns:a16="http://schemas.microsoft.com/office/drawing/2014/main" id="{C055133C-70C1-0F46-A8DA-B47A9B05FF7D}"/>
              </a:ext>
            </a:extLst>
          </p:cNvPr>
          <p:cNvSpPr>
            <a:spLocks noGrp="1"/>
          </p:cNvSpPr>
          <p:nvPr>
            <p:ph type="sldNum" sz="quarter" idx="12"/>
          </p:nvPr>
        </p:nvSpPr>
        <p:spPr/>
        <p:txBody>
          <a:bodyPr/>
          <a:lstStyle>
            <a:lvl1pPr>
              <a:defRPr/>
            </a:lvl1pPr>
          </a:lstStyle>
          <a:p>
            <a:fld id="{F7855BAF-FF1B-3447-90D6-56804C755309}" type="slidenum">
              <a:rPr lang="en-US" altLang="en-US"/>
              <a:pPr/>
              <a:t>‹#›</a:t>
            </a:fld>
            <a:endParaRPr lang="en-US" altLang="en-US"/>
          </a:p>
        </p:txBody>
      </p:sp>
    </p:spTree>
    <p:extLst>
      <p:ext uri="{BB962C8B-B14F-4D97-AF65-F5344CB8AC3E}">
        <p14:creationId xmlns:p14="http://schemas.microsoft.com/office/powerpoint/2010/main" val="7109252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D4E0A-DC71-AB41-B240-63731545E94F}"/>
              </a:ext>
            </a:extLst>
          </p:cNvPr>
          <p:cNvSpPr>
            <a:spLocks noGrp="1"/>
          </p:cNvSpPr>
          <p:nvPr>
            <p:ph type="title" orient="vert"/>
          </p:nvPr>
        </p:nvSpPr>
        <p:spPr>
          <a:xfrm>
            <a:off x="6553200" y="171450"/>
            <a:ext cx="2057400" cy="4457700"/>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4B8AD9F-9BC9-EA46-A58D-849133F9F55D}"/>
              </a:ext>
            </a:extLst>
          </p:cNvPr>
          <p:cNvSpPr>
            <a:spLocks noGrp="1"/>
          </p:cNvSpPr>
          <p:nvPr>
            <p:ph type="body" orient="vert" idx="1"/>
          </p:nvPr>
        </p:nvSpPr>
        <p:spPr>
          <a:xfrm>
            <a:off x="381000" y="171450"/>
            <a:ext cx="6019800" cy="44577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F4B5D33-285B-2F4C-80AF-AF8399054DF8}"/>
              </a:ext>
            </a:extLst>
          </p:cNvPr>
          <p:cNvSpPr>
            <a:spLocks noGrp="1"/>
          </p:cNvSpPr>
          <p:nvPr>
            <p:ph type="dt" sz="half" idx="10"/>
          </p:nvPr>
        </p:nvSpPr>
        <p:spPr/>
        <p:txBody>
          <a:bodyPr/>
          <a:lstStyle>
            <a:lvl1pPr>
              <a:defRPr/>
            </a:lvl1pPr>
          </a:lstStyle>
          <a:p>
            <a:r>
              <a:rPr lang="en-US" altLang="en-US"/>
              <a:t>© Lethbridge/Laganière 2005</a:t>
            </a:r>
          </a:p>
        </p:txBody>
      </p:sp>
      <p:sp>
        <p:nvSpPr>
          <p:cNvPr id="5" name="Footer Placeholder 4">
            <a:extLst>
              <a:ext uri="{FF2B5EF4-FFF2-40B4-BE49-F238E27FC236}">
                <a16:creationId xmlns:a16="http://schemas.microsoft.com/office/drawing/2014/main" id="{69516D1F-BDD4-3D4F-9511-0F0CBD86E46B}"/>
              </a:ext>
            </a:extLst>
          </p:cNvPr>
          <p:cNvSpPr>
            <a:spLocks noGrp="1"/>
          </p:cNvSpPr>
          <p:nvPr>
            <p:ph type="ftr" sz="quarter" idx="11"/>
          </p:nvPr>
        </p:nvSpPr>
        <p:spPr/>
        <p:txBody>
          <a:bodyPr/>
          <a:lstStyle>
            <a:lvl1pPr>
              <a:defRPr/>
            </a:lvl1pPr>
          </a:lstStyle>
          <a:p>
            <a:r>
              <a:rPr lang="en-US" altLang="en-US"/>
              <a:t>Chapter 1: Software and Software Engineering</a:t>
            </a:r>
          </a:p>
        </p:txBody>
      </p:sp>
      <p:sp>
        <p:nvSpPr>
          <p:cNvPr id="6" name="Slide Number Placeholder 5">
            <a:extLst>
              <a:ext uri="{FF2B5EF4-FFF2-40B4-BE49-F238E27FC236}">
                <a16:creationId xmlns:a16="http://schemas.microsoft.com/office/drawing/2014/main" id="{0943C9F9-AE8F-9E41-A413-65DD6D523655}"/>
              </a:ext>
            </a:extLst>
          </p:cNvPr>
          <p:cNvSpPr>
            <a:spLocks noGrp="1"/>
          </p:cNvSpPr>
          <p:nvPr>
            <p:ph type="sldNum" sz="quarter" idx="12"/>
          </p:nvPr>
        </p:nvSpPr>
        <p:spPr/>
        <p:txBody>
          <a:bodyPr/>
          <a:lstStyle>
            <a:lvl1pPr>
              <a:defRPr/>
            </a:lvl1pPr>
          </a:lstStyle>
          <a:p>
            <a:fld id="{8D32A4E0-1ABE-1544-93D0-527CB2BC0350}" type="slidenum">
              <a:rPr lang="en-US" altLang="en-US"/>
              <a:pPr/>
              <a:t>‹#›</a:t>
            </a:fld>
            <a:endParaRPr lang="en-US" altLang="en-US"/>
          </a:p>
        </p:txBody>
      </p:sp>
    </p:spTree>
    <p:extLst>
      <p:ext uri="{BB962C8B-B14F-4D97-AF65-F5344CB8AC3E}">
        <p14:creationId xmlns:p14="http://schemas.microsoft.com/office/powerpoint/2010/main" val="7399769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CA"/>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CA"/>
              <a:t>Click to edit Master subtitle style</a:t>
            </a:r>
            <a:endParaRPr lang="en-US"/>
          </a:p>
        </p:txBody>
      </p:sp>
      <p:sp>
        <p:nvSpPr>
          <p:cNvPr id="4" name="Rectangle 5">
            <a:extLst>
              <a:ext uri="{FF2B5EF4-FFF2-40B4-BE49-F238E27FC236}">
                <a16:creationId xmlns:a16="http://schemas.microsoft.com/office/drawing/2014/main" id="{5E8EC989-04DD-6443-A0DD-64763070E189}"/>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5" name="Rectangle 6">
            <a:extLst>
              <a:ext uri="{FF2B5EF4-FFF2-40B4-BE49-F238E27FC236}">
                <a16:creationId xmlns:a16="http://schemas.microsoft.com/office/drawing/2014/main" id="{B341E89B-5A38-754B-B12D-E2BD9909BBC3}"/>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6" name="Rectangle 7">
            <a:extLst>
              <a:ext uri="{FF2B5EF4-FFF2-40B4-BE49-F238E27FC236}">
                <a16:creationId xmlns:a16="http://schemas.microsoft.com/office/drawing/2014/main" id="{28DA7BEF-C3DC-ED47-B2A9-A634E38503B7}"/>
              </a:ext>
            </a:extLst>
          </p:cNvPr>
          <p:cNvSpPr>
            <a:spLocks noGrp="1" noChangeArrowheads="1"/>
          </p:cNvSpPr>
          <p:nvPr>
            <p:ph type="sldNum" sz="quarter" idx="12"/>
          </p:nvPr>
        </p:nvSpPr>
        <p:spPr>
          <a:ln/>
        </p:spPr>
        <p:txBody>
          <a:bodyPr/>
          <a:lstStyle>
            <a:lvl1pPr>
              <a:defRPr/>
            </a:lvl1pPr>
          </a:lstStyle>
          <a:p>
            <a:fld id="{864CDDFC-2D9E-3B4E-B19D-17E63DDFC605}" type="slidenum">
              <a:rPr lang="en-US" altLang="en-US"/>
              <a:pPr/>
              <a:t>‹#›</a:t>
            </a:fld>
            <a:endParaRPr lang="en-US" altLang="en-US"/>
          </a:p>
        </p:txBody>
      </p:sp>
    </p:spTree>
    <p:extLst>
      <p:ext uri="{BB962C8B-B14F-4D97-AF65-F5344CB8AC3E}">
        <p14:creationId xmlns:p14="http://schemas.microsoft.com/office/powerpoint/2010/main" val="18840591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Rectangle 5">
            <a:extLst>
              <a:ext uri="{FF2B5EF4-FFF2-40B4-BE49-F238E27FC236}">
                <a16:creationId xmlns:a16="http://schemas.microsoft.com/office/drawing/2014/main" id="{4EC708E9-7396-5E48-9331-82DC23000926}"/>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5" name="Rectangle 6">
            <a:extLst>
              <a:ext uri="{FF2B5EF4-FFF2-40B4-BE49-F238E27FC236}">
                <a16:creationId xmlns:a16="http://schemas.microsoft.com/office/drawing/2014/main" id="{BBFFAF19-49F9-5A40-97DA-AC1598C34666}"/>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6" name="Rectangle 7">
            <a:extLst>
              <a:ext uri="{FF2B5EF4-FFF2-40B4-BE49-F238E27FC236}">
                <a16:creationId xmlns:a16="http://schemas.microsoft.com/office/drawing/2014/main" id="{0B53AE75-1FF1-B04C-8246-507F9C9CCFA3}"/>
              </a:ext>
            </a:extLst>
          </p:cNvPr>
          <p:cNvSpPr>
            <a:spLocks noGrp="1" noChangeArrowheads="1"/>
          </p:cNvSpPr>
          <p:nvPr>
            <p:ph type="sldNum" sz="quarter" idx="12"/>
          </p:nvPr>
        </p:nvSpPr>
        <p:spPr>
          <a:ln/>
        </p:spPr>
        <p:txBody>
          <a:bodyPr/>
          <a:lstStyle>
            <a:lvl1pPr>
              <a:defRPr/>
            </a:lvl1pPr>
          </a:lstStyle>
          <a:p>
            <a:fld id="{666BC116-E734-0342-A90B-1DF64F77F8F7}" type="slidenum">
              <a:rPr lang="en-US" altLang="en-US"/>
              <a:pPr/>
              <a:t>‹#›</a:t>
            </a:fld>
            <a:endParaRPr lang="en-US" altLang="en-US"/>
          </a:p>
        </p:txBody>
      </p:sp>
    </p:spTree>
    <p:extLst>
      <p:ext uri="{BB962C8B-B14F-4D97-AF65-F5344CB8AC3E}">
        <p14:creationId xmlns:p14="http://schemas.microsoft.com/office/powerpoint/2010/main" val="9808079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CA"/>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CA"/>
              <a:t>Click to edit Master text styles</a:t>
            </a:r>
          </a:p>
        </p:txBody>
      </p:sp>
      <p:sp>
        <p:nvSpPr>
          <p:cNvPr id="4" name="Rectangle 5">
            <a:extLst>
              <a:ext uri="{FF2B5EF4-FFF2-40B4-BE49-F238E27FC236}">
                <a16:creationId xmlns:a16="http://schemas.microsoft.com/office/drawing/2014/main" id="{B08D2233-91EC-D64C-A0A2-C339BD38C365}"/>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5" name="Rectangle 6">
            <a:extLst>
              <a:ext uri="{FF2B5EF4-FFF2-40B4-BE49-F238E27FC236}">
                <a16:creationId xmlns:a16="http://schemas.microsoft.com/office/drawing/2014/main" id="{E3483242-BA0C-5F4F-8904-7166507E0AD4}"/>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6" name="Rectangle 7">
            <a:extLst>
              <a:ext uri="{FF2B5EF4-FFF2-40B4-BE49-F238E27FC236}">
                <a16:creationId xmlns:a16="http://schemas.microsoft.com/office/drawing/2014/main" id="{8BF04B1D-90CE-4F49-A03E-0152E0136233}"/>
              </a:ext>
            </a:extLst>
          </p:cNvPr>
          <p:cNvSpPr>
            <a:spLocks noGrp="1" noChangeArrowheads="1"/>
          </p:cNvSpPr>
          <p:nvPr>
            <p:ph type="sldNum" sz="quarter" idx="12"/>
          </p:nvPr>
        </p:nvSpPr>
        <p:spPr>
          <a:ln/>
        </p:spPr>
        <p:txBody>
          <a:bodyPr/>
          <a:lstStyle>
            <a:lvl1pPr>
              <a:defRPr/>
            </a:lvl1pPr>
          </a:lstStyle>
          <a:p>
            <a:fld id="{7F74D5E8-BF41-EC4F-8AD4-8444F8707694}" type="slidenum">
              <a:rPr lang="en-US" altLang="en-US"/>
              <a:pPr/>
              <a:t>‹#›</a:t>
            </a:fld>
            <a:endParaRPr lang="en-US" altLang="en-US"/>
          </a:p>
        </p:txBody>
      </p:sp>
    </p:spTree>
    <p:extLst>
      <p:ext uri="{BB962C8B-B14F-4D97-AF65-F5344CB8AC3E}">
        <p14:creationId xmlns:p14="http://schemas.microsoft.com/office/powerpoint/2010/main" val="36332771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1066800" y="1028700"/>
            <a:ext cx="3695700" cy="36004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028700"/>
            <a:ext cx="3695700" cy="36004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a:extLst>
              <a:ext uri="{FF2B5EF4-FFF2-40B4-BE49-F238E27FC236}">
                <a16:creationId xmlns:a16="http://schemas.microsoft.com/office/drawing/2014/main" id="{2458CF12-B5A3-6140-AE3B-C45988645EED}"/>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6" name="Rectangle 6">
            <a:extLst>
              <a:ext uri="{FF2B5EF4-FFF2-40B4-BE49-F238E27FC236}">
                <a16:creationId xmlns:a16="http://schemas.microsoft.com/office/drawing/2014/main" id="{AC5295C2-40B3-824B-A02A-A07BC6C239DC}"/>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7" name="Rectangle 7">
            <a:extLst>
              <a:ext uri="{FF2B5EF4-FFF2-40B4-BE49-F238E27FC236}">
                <a16:creationId xmlns:a16="http://schemas.microsoft.com/office/drawing/2014/main" id="{76C5BC3D-A6F5-E24D-94DF-932D1A5738FA}"/>
              </a:ext>
            </a:extLst>
          </p:cNvPr>
          <p:cNvSpPr>
            <a:spLocks noGrp="1" noChangeArrowheads="1"/>
          </p:cNvSpPr>
          <p:nvPr>
            <p:ph type="sldNum" sz="quarter" idx="12"/>
          </p:nvPr>
        </p:nvSpPr>
        <p:spPr>
          <a:ln/>
        </p:spPr>
        <p:txBody>
          <a:bodyPr/>
          <a:lstStyle>
            <a:lvl1pPr>
              <a:defRPr/>
            </a:lvl1pPr>
          </a:lstStyle>
          <a:p>
            <a:fld id="{1726BE2D-91ED-604C-A047-BD17F6EC1B06}" type="slidenum">
              <a:rPr lang="en-US" altLang="en-US"/>
              <a:pPr/>
              <a:t>‹#›</a:t>
            </a:fld>
            <a:endParaRPr lang="en-US" altLang="en-US"/>
          </a:p>
        </p:txBody>
      </p:sp>
    </p:spTree>
    <p:extLst>
      <p:ext uri="{BB962C8B-B14F-4D97-AF65-F5344CB8AC3E}">
        <p14:creationId xmlns:p14="http://schemas.microsoft.com/office/powerpoint/2010/main" val="20390100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Rectangle 5">
            <a:extLst>
              <a:ext uri="{FF2B5EF4-FFF2-40B4-BE49-F238E27FC236}">
                <a16:creationId xmlns:a16="http://schemas.microsoft.com/office/drawing/2014/main" id="{A5BF65BA-4349-414B-A8DB-724FD0BB9559}"/>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8" name="Rectangle 6">
            <a:extLst>
              <a:ext uri="{FF2B5EF4-FFF2-40B4-BE49-F238E27FC236}">
                <a16:creationId xmlns:a16="http://schemas.microsoft.com/office/drawing/2014/main" id="{019BDF87-F7DF-4646-97B7-8824B027E643}"/>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9" name="Rectangle 7">
            <a:extLst>
              <a:ext uri="{FF2B5EF4-FFF2-40B4-BE49-F238E27FC236}">
                <a16:creationId xmlns:a16="http://schemas.microsoft.com/office/drawing/2014/main" id="{02CABDD6-94DC-7648-A544-62513B13C2D5}"/>
              </a:ext>
            </a:extLst>
          </p:cNvPr>
          <p:cNvSpPr>
            <a:spLocks noGrp="1" noChangeArrowheads="1"/>
          </p:cNvSpPr>
          <p:nvPr>
            <p:ph type="sldNum" sz="quarter" idx="12"/>
          </p:nvPr>
        </p:nvSpPr>
        <p:spPr>
          <a:ln/>
        </p:spPr>
        <p:txBody>
          <a:bodyPr/>
          <a:lstStyle>
            <a:lvl1pPr>
              <a:defRPr/>
            </a:lvl1pPr>
          </a:lstStyle>
          <a:p>
            <a:fld id="{46A51A54-6B29-4645-A6EA-08A3E9839E14}" type="slidenum">
              <a:rPr lang="en-US" altLang="en-US"/>
              <a:pPr/>
              <a:t>‹#›</a:t>
            </a:fld>
            <a:endParaRPr lang="en-US" altLang="en-US"/>
          </a:p>
        </p:txBody>
      </p:sp>
    </p:spTree>
    <p:extLst>
      <p:ext uri="{BB962C8B-B14F-4D97-AF65-F5344CB8AC3E}">
        <p14:creationId xmlns:p14="http://schemas.microsoft.com/office/powerpoint/2010/main" val="238749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937022"/>
            <a:ext cx="8257849"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Tree>
    <p:extLst>
      <p:ext uri="{BB962C8B-B14F-4D97-AF65-F5344CB8AC3E}">
        <p14:creationId xmlns:p14="http://schemas.microsoft.com/office/powerpoint/2010/main" val="4685954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Rectangle 5">
            <a:extLst>
              <a:ext uri="{FF2B5EF4-FFF2-40B4-BE49-F238E27FC236}">
                <a16:creationId xmlns:a16="http://schemas.microsoft.com/office/drawing/2014/main" id="{D395328F-0034-9F42-9AD2-2E7590D4F6B7}"/>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4" name="Rectangle 6">
            <a:extLst>
              <a:ext uri="{FF2B5EF4-FFF2-40B4-BE49-F238E27FC236}">
                <a16:creationId xmlns:a16="http://schemas.microsoft.com/office/drawing/2014/main" id="{C256CA4F-2C2B-2D4A-B921-3B752300B27C}"/>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5" name="Rectangle 7">
            <a:extLst>
              <a:ext uri="{FF2B5EF4-FFF2-40B4-BE49-F238E27FC236}">
                <a16:creationId xmlns:a16="http://schemas.microsoft.com/office/drawing/2014/main" id="{2D0AD50D-90AB-7A4E-9DCA-8127D1F0B84D}"/>
              </a:ext>
            </a:extLst>
          </p:cNvPr>
          <p:cNvSpPr>
            <a:spLocks noGrp="1" noChangeArrowheads="1"/>
          </p:cNvSpPr>
          <p:nvPr>
            <p:ph type="sldNum" sz="quarter" idx="12"/>
          </p:nvPr>
        </p:nvSpPr>
        <p:spPr>
          <a:ln/>
        </p:spPr>
        <p:txBody>
          <a:bodyPr/>
          <a:lstStyle>
            <a:lvl1pPr>
              <a:defRPr/>
            </a:lvl1pPr>
          </a:lstStyle>
          <a:p>
            <a:fld id="{51EEE21B-0608-3845-BD88-98DB84170517}" type="slidenum">
              <a:rPr lang="en-US" altLang="en-US"/>
              <a:pPr/>
              <a:t>‹#›</a:t>
            </a:fld>
            <a:endParaRPr lang="en-US" altLang="en-US"/>
          </a:p>
        </p:txBody>
      </p:sp>
    </p:spTree>
    <p:extLst>
      <p:ext uri="{BB962C8B-B14F-4D97-AF65-F5344CB8AC3E}">
        <p14:creationId xmlns:p14="http://schemas.microsoft.com/office/powerpoint/2010/main" val="363393851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5458412-97AD-4F4C-A1DC-3AF512D2A494}"/>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3" name="Rectangle 6">
            <a:extLst>
              <a:ext uri="{FF2B5EF4-FFF2-40B4-BE49-F238E27FC236}">
                <a16:creationId xmlns:a16="http://schemas.microsoft.com/office/drawing/2014/main" id="{4FD9F77D-0EAE-0945-B4D8-ACA0243874C2}"/>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4" name="Rectangle 7">
            <a:extLst>
              <a:ext uri="{FF2B5EF4-FFF2-40B4-BE49-F238E27FC236}">
                <a16:creationId xmlns:a16="http://schemas.microsoft.com/office/drawing/2014/main" id="{7E71D8C6-8A06-EF40-81E3-E811E920FA5F}"/>
              </a:ext>
            </a:extLst>
          </p:cNvPr>
          <p:cNvSpPr>
            <a:spLocks noGrp="1" noChangeArrowheads="1"/>
          </p:cNvSpPr>
          <p:nvPr>
            <p:ph type="sldNum" sz="quarter" idx="12"/>
          </p:nvPr>
        </p:nvSpPr>
        <p:spPr>
          <a:ln/>
        </p:spPr>
        <p:txBody>
          <a:bodyPr/>
          <a:lstStyle>
            <a:lvl1pPr>
              <a:defRPr/>
            </a:lvl1pPr>
          </a:lstStyle>
          <a:p>
            <a:fld id="{0F25628D-D99D-B449-9559-6B1D85515AC1}" type="slidenum">
              <a:rPr lang="en-US" altLang="en-US"/>
              <a:pPr/>
              <a:t>‹#›</a:t>
            </a:fld>
            <a:endParaRPr lang="en-US" altLang="en-US"/>
          </a:p>
        </p:txBody>
      </p:sp>
    </p:spTree>
    <p:extLst>
      <p:ext uri="{BB962C8B-B14F-4D97-AF65-F5344CB8AC3E}">
        <p14:creationId xmlns:p14="http://schemas.microsoft.com/office/powerpoint/2010/main" val="17467276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CA"/>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a:t>Click to edit Master text styles</a:t>
            </a:r>
          </a:p>
        </p:txBody>
      </p:sp>
      <p:sp>
        <p:nvSpPr>
          <p:cNvPr id="5" name="Rectangle 5">
            <a:extLst>
              <a:ext uri="{FF2B5EF4-FFF2-40B4-BE49-F238E27FC236}">
                <a16:creationId xmlns:a16="http://schemas.microsoft.com/office/drawing/2014/main" id="{3A1F7C2B-1ADD-E34C-9D33-70B8AB82C35A}"/>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6" name="Rectangle 6">
            <a:extLst>
              <a:ext uri="{FF2B5EF4-FFF2-40B4-BE49-F238E27FC236}">
                <a16:creationId xmlns:a16="http://schemas.microsoft.com/office/drawing/2014/main" id="{CC6D2EC1-72F0-7E4E-97E2-0C978AF1B03B}"/>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7" name="Rectangle 7">
            <a:extLst>
              <a:ext uri="{FF2B5EF4-FFF2-40B4-BE49-F238E27FC236}">
                <a16:creationId xmlns:a16="http://schemas.microsoft.com/office/drawing/2014/main" id="{2CA160B8-E258-0640-97DE-8AC8905F6DD1}"/>
              </a:ext>
            </a:extLst>
          </p:cNvPr>
          <p:cNvSpPr>
            <a:spLocks noGrp="1" noChangeArrowheads="1"/>
          </p:cNvSpPr>
          <p:nvPr>
            <p:ph type="sldNum" sz="quarter" idx="12"/>
          </p:nvPr>
        </p:nvSpPr>
        <p:spPr>
          <a:ln/>
        </p:spPr>
        <p:txBody>
          <a:bodyPr/>
          <a:lstStyle>
            <a:lvl1pPr>
              <a:defRPr/>
            </a:lvl1pPr>
          </a:lstStyle>
          <a:p>
            <a:fld id="{97E155DE-9CCA-5642-AE29-A9296F92594B}" type="slidenum">
              <a:rPr lang="en-US" altLang="en-US"/>
              <a:pPr/>
              <a:t>‹#›</a:t>
            </a:fld>
            <a:endParaRPr lang="en-US" altLang="en-US"/>
          </a:p>
        </p:txBody>
      </p:sp>
    </p:spTree>
    <p:extLst>
      <p:ext uri="{BB962C8B-B14F-4D97-AF65-F5344CB8AC3E}">
        <p14:creationId xmlns:p14="http://schemas.microsoft.com/office/powerpoint/2010/main" val="297238471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CA"/>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a:t>Click to edit Master text styles</a:t>
            </a:r>
          </a:p>
        </p:txBody>
      </p:sp>
      <p:sp>
        <p:nvSpPr>
          <p:cNvPr id="5" name="Rectangle 5">
            <a:extLst>
              <a:ext uri="{FF2B5EF4-FFF2-40B4-BE49-F238E27FC236}">
                <a16:creationId xmlns:a16="http://schemas.microsoft.com/office/drawing/2014/main" id="{C73E0544-696A-2545-8610-92876673716A}"/>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6" name="Rectangle 6">
            <a:extLst>
              <a:ext uri="{FF2B5EF4-FFF2-40B4-BE49-F238E27FC236}">
                <a16:creationId xmlns:a16="http://schemas.microsoft.com/office/drawing/2014/main" id="{E978E1BB-317A-0441-9A88-2C5DFF8599C6}"/>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7" name="Rectangle 7">
            <a:extLst>
              <a:ext uri="{FF2B5EF4-FFF2-40B4-BE49-F238E27FC236}">
                <a16:creationId xmlns:a16="http://schemas.microsoft.com/office/drawing/2014/main" id="{1071C97A-F9B0-4546-A1AE-5F3366F57204}"/>
              </a:ext>
            </a:extLst>
          </p:cNvPr>
          <p:cNvSpPr>
            <a:spLocks noGrp="1" noChangeArrowheads="1"/>
          </p:cNvSpPr>
          <p:nvPr>
            <p:ph type="sldNum" sz="quarter" idx="12"/>
          </p:nvPr>
        </p:nvSpPr>
        <p:spPr>
          <a:ln/>
        </p:spPr>
        <p:txBody>
          <a:bodyPr/>
          <a:lstStyle>
            <a:lvl1pPr>
              <a:defRPr/>
            </a:lvl1pPr>
          </a:lstStyle>
          <a:p>
            <a:fld id="{347F13CD-5806-9A49-9436-31A41F04C26C}" type="slidenum">
              <a:rPr lang="en-US" altLang="en-US"/>
              <a:pPr/>
              <a:t>‹#›</a:t>
            </a:fld>
            <a:endParaRPr lang="en-US" altLang="en-US"/>
          </a:p>
        </p:txBody>
      </p:sp>
    </p:spTree>
    <p:extLst>
      <p:ext uri="{BB962C8B-B14F-4D97-AF65-F5344CB8AC3E}">
        <p14:creationId xmlns:p14="http://schemas.microsoft.com/office/powerpoint/2010/main" val="3432469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Rectangle 5">
            <a:extLst>
              <a:ext uri="{FF2B5EF4-FFF2-40B4-BE49-F238E27FC236}">
                <a16:creationId xmlns:a16="http://schemas.microsoft.com/office/drawing/2014/main" id="{1F26261D-ACD1-0342-BD83-9725F1041952}"/>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5" name="Rectangle 6">
            <a:extLst>
              <a:ext uri="{FF2B5EF4-FFF2-40B4-BE49-F238E27FC236}">
                <a16:creationId xmlns:a16="http://schemas.microsoft.com/office/drawing/2014/main" id="{D9980B90-8DA7-2148-8696-AF2A3375C592}"/>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6" name="Rectangle 7">
            <a:extLst>
              <a:ext uri="{FF2B5EF4-FFF2-40B4-BE49-F238E27FC236}">
                <a16:creationId xmlns:a16="http://schemas.microsoft.com/office/drawing/2014/main" id="{77BCE6E9-F16C-B04A-87C7-5511AC6152B8}"/>
              </a:ext>
            </a:extLst>
          </p:cNvPr>
          <p:cNvSpPr>
            <a:spLocks noGrp="1" noChangeArrowheads="1"/>
          </p:cNvSpPr>
          <p:nvPr>
            <p:ph type="sldNum" sz="quarter" idx="12"/>
          </p:nvPr>
        </p:nvSpPr>
        <p:spPr>
          <a:ln/>
        </p:spPr>
        <p:txBody>
          <a:bodyPr/>
          <a:lstStyle>
            <a:lvl1pPr>
              <a:defRPr/>
            </a:lvl1pPr>
          </a:lstStyle>
          <a:p>
            <a:fld id="{4D9ABF34-9A7D-CC44-B170-5BCF02F64091}" type="slidenum">
              <a:rPr lang="en-US" altLang="en-US"/>
              <a:pPr/>
              <a:t>‹#›</a:t>
            </a:fld>
            <a:endParaRPr lang="en-US" altLang="en-US"/>
          </a:p>
        </p:txBody>
      </p:sp>
    </p:spTree>
    <p:extLst>
      <p:ext uri="{BB962C8B-B14F-4D97-AF65-F5344CB8AC3E}">
        <p14:creationId xmlns:p14="http://schemas.microsoft.com/office/powerpoint/2010/main" val="34633643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28600"/>
            <a:ext cx="2057400" cy="440055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381000" y="2286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Rectangle 5">
            <a:extLst>
              <a:ext uri="{FF2B5EF4-FFF2-40B4-BE49-F238E27FC236}">
                <a16:creationId xmlns:a16="http://schemas.microsoft.com/office/drawing/2014/main" id="{FC11CF3A-ED52-1544-A22E-863E996B2940}"/>
              </a:ext>
            </a:extLst>
          </p:cNvPr>
          <p:cNvSpPr>
            <a:spLocks noGrp="1" noChangeArrowheads="1"/>
          </p:cNvSpPr>
          <p:nvPr>
            <p:ph type="dt" sz="half" idx="10"/>
          </p:nvPr>
        </p:nvSpPr>
        <p:spPr>
          <a:ln/>
        </p:spPr>
        <p:txBody>
          <a:bodyPr/>
          <a:lstStyle>
            <a:lvl1pPr>
              <a:defRPr/>
            </a:lvl1pPr>
          </a:lstStyle>
          <a:p>
            <a:r>
              <a:rPr lang="en-US" altLang="en-US"/>
              <a:t>© Lethbridge/Laganière 2005</a:t>
            </a:r>
          </a:p>
        </p:txBody>
      </p:sp>
      <p:sp>
        <p:nvSpPr>
          <p:cNvPr id="5" name="Rectangle 6">
            <a:extLst>
              <a:ext uri="{FF2B5EF4-FFF2-40B4-BE49-F238E27FC236}">
                <a16:creationId xmlns:a16="http://schemas.microsoft.com/office/drawing/2014/main" id="{B4F7E2B3-7FFD-A34A-9E14-C46BC6C8DB8A}"/>
              </a:ext>
            </a:extLst>
          </p:cNvPr>
          <p:cNvSpPr>
            <a:spLocks noGrp="1" noChangeArrowheads="1"/>
          </p:cNvSpPr>
          <p:nvPr>
            <p:ph type="ftr" sz="quarter" idx="11"/>
          </p:nvPr>
        </p:nvSpPr>
        <p:spPr>
          <a:ln/>
        </p:spPr>
        <p:txBody>
          <a:bodyPr/>
          <a:lstStyle>
            <a:lvl1pPr>
              <a:defRPr/>
            </a:lvl1pPr>
          </a:lstStyle>
          <a:p>
            <a:pPr>
              <a:defRPr/>
            </a:pPr>
            <a:r>
              <a:rPr lang="en-US"/>
              <a:t>Chapter 2: Review of Object Orientation</a:t>
            </a:r>
          </a:p>
        </p:txBody>
      </p:sp>
      <p:sp>
        <p:nvSpPr>
          <p:cNvPr id="6" name="Rectangle 7">
            <a:extLst>
              <a:ext uri="{FF2B5EF4-FFF2-40B4-BE49-F238E27FC236}">
                <a16:creationId xmlns:a16="http://schemas.microsoft.com/office/drawing/2014/main" id="{3149F1DF-C372-D642-8123-F93758C3C508}"/>
              </a:ext>
            </a:extLst>
          </p:cNvPr>
          <p:cNvSpPr>
            <a:spLocks noGrp="1" noChangeArrowheads="1"/>
          </p:cNvSpPr>
          <p:nvPr>
            <p:ph type="sldNum" sz="quarter" idx="12"/>
          </p:nvPr>
        </p:nvSpPr>
        <p:spPr>
          <a:ln/>
        </p:spPr>
        <p:txBody>
          <a:bodyPr/>
          <a:lstStyle>
            <a:lvl1pPr>
              <a:defRPr/>
            </a:lvl1pPr>
          </a:lstStyle>
          <a:p>
            <a:fld id="{2A2705F9-753E-BE45-8F7A-EF5379525323}" type="slidenum">
              <a:rPr lang="en-US" altLang="en-US"/>
              <a:pPr/>
              <a:t>‹#›</a:t>
            </a:fld>
            <a:endParaRPr lang="en-US" altLang="en-US"/>
          </a:p>
        </p:txBody>
      </p:sp>
    </p:spTree>
    <p:extLst>
      <p:ext uri="{BB962C8B-B14F-4D97-AF65-F5344CB8AC3E}">
        <p14:creationId xmlns:p14="http://schemas.microsoft.com/office/powerpoint/2010/main" val="299365866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09477" y="1440607"/>
            <a:ext cx="7084428" cy="277640"/>
          </a:xfrm>
          <a:prstGeom prst="rect">
            <a:avLst/>
          </a:prstGeom>
        </p:spPr>
        <p:txBody>
          <a:bodyPr wrap="square" lIns="0" tIns="0" rIns="0" bIns="0">
            <a:spAutoFit/>
          </a:bodyPr>
          <a:lstStyle>
            <a:lvl1pPr>
              <a:defRPr sz="1804" b="1" i="0" u="sng">
                <a:solidFill>
                  <a:schemeClr val="hlink"/>
                </a:solidFill>
                <a:latin typeface="Arial"/>
                <a:cs typeface="Arial"/>
              </a:defRPr>
            </a:lvl1pPr>
          </a:lstStyle>
          <a:p>
            <a:endParaRPr/>
          </a:p>
        </p:txBody>
      </p:sp>
      <p:sp>
        <p:nvSpPr>
          <p:cNvPr id="3" name="Holder 3"/>
          <p:cNvSpPr>
            <a:spLocks noGrp="1"/>
          </p:cNvSpPr>
          <p:nvPr>
            <p:ph type="subTitle" idx="4"/>
          </p:nvPr>
        </p:nvSpPr>
        <p:spPr>
          <a:xfrm>
            <a:off x="1010053" y="3283497"/>
            <a:ext cx="7123892"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6" name="Holder 6"/>
          <p:cNvSpPr>
            <a:spLocks noGrp="1"/>
          </p:cNvSpPr>
          <p:nvPr>
            <p:ph type="sldNum" sz="quarter" idx="7"/>
          </p:nvPr>
        </p:nvSpPr>
        <p:spPr/>
        <p:txBody>
          <a:bodyPr lIns="0" tIns="0" rIns="0" bIns="0"/>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118973363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10489" y="1074735"/>
            <a:ext cx="2770350" cy="277640"/>
          </a:xfrm>
        </p:spPr>
        <p:txBody>
          <a:bodyPr lIns="0" tIns="0" rIns="0" bIns="0"/>
          <a:lstStyle>
            <a:lvl1pPr>
              <a:defRPr sz="1804" b="1" i="0">
                <a:solidFill>
                  <a:schemeClr val="tx1"/>
                </a:solidFill>
                <a:latin typeface="Arial"/>
                <a:cs typeface="Arial"/>
              </a:defRPr>
            </a:lvl1pPr>
          </a:lstStyle>
          <a:p>
            <a:endParaRPr/>
          </a:p>
        </p:txBody>
      </p:sp>
      <p:sp>
        <p:nvSpPr>
          <p:cNvPr id="3" name="Holder 3"/>
          <p:cNvSpPr>
            <a:spLocks noGrp="1"/>
          </p:cNvSpPr>
          <p:nvPr>
            <p:ph type="body" idx="1"/>
          </p:nvPr>
        </p:nvSpPr>
        <p:spPr>
          <a:xfrm>
            <a:off x="1099377" y="1459890"/>
            <a:ext cx="6945247" cy="251479"/>
          </a:xfrm>
        </p:spPr>
        <p:txBody>
          <a:bodyPr lIns="0" tIns="0" rIns="0" bIns="0"/>
          <a:lstStyle>
            <a:lvl1pPr>
              <a:defRPr sz="1634"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6" name="Holder 6"/>
          <p:cNvSpPr>
            <a:spLocks noGrp="1"/>
          </p:cNvSpPr>
          <p:nvPr>
            <p:ph type="sldNum" sz="quarter" idx="7"/>
          </p:nvPr>
        </p:nvSpPr>
        <p:spPr/>
        <p:txBody>
          <a:bodyPr lIns="0" tIns="0" rIns="0" bIns="0"/>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36651471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10489" y="1074735"/>
            <a:ext cx="2770350" cy="277640"/>
          </a:xfrm>
        </p:spPr>
        <p:txBody>
          <a:bodyPr lIns="0" tIns="0" rIns="0" bIns="0"/>
          <a:lstStyle>
            <a:lvl1pPr>
              <a:defRPr sz="1804" b="1"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7" name="Holder 7"/>
          <p:cNvSpPr>
            <a:spLocks noGrp="1"/>
          </p:cNvSpPr>
          <p:nvPr>
            <p:ph type="sldNum" sz="quarter" idx="7"/>
          </p:nvPr>
        </p:nvSpPr>
        <p:spPr/>
        <p:txBody>
          <a:bodyPr lIns="0" tIns="0" rIns="0" bIns="0"/>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12909801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10489" y="1074735"/>
            <a:ext cx="2770350" cy="277640"/>
          </a:xfrm>
        </p:spPr>
        <p:txBody>
          <a:bodyPr lIns="0" tIns="0" rIns="0" bIns="0"/>
          <a:lstStyle>
            <a:lvl1pPr>
              <a:defRPr sz="1804"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5" name="Holder 5"/>
          <p:cNvSpPr>
            <a:spLocks noGrp="1"/>
          </p:cNvSpPr>
          <p:nvPr>
            <p:ph type="sldNum" sz="quarter" idx="7"/>
          </p:nvPr>
        </p:nvSpPr>
        <p:spPr/>
        <p:txBody>
          <a:bodyPr lIns="0" tIns="0" rIns="0" bIns="0"/>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131120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xample 5 Horizonta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2656489"/>
            <a:ext cx="8257849" cy="1800020"/>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8254999" cy="1363718"/>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8233287" cy="283779"/>
          </a:xfrm>
          <a:prstGeom prst="rect">
            <a:avLst/>
          </a:prstGeo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14486760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4" name="Holder 4"/>
          <p:cNvSpPr>
            <a:spLocks noGrp="1"/>
          </p:cNvSpPr>
          <p:nvPr>
            <p:ph type="sldNum" sz="quarter" idx="7"/>
          </p:nvPr>
        </p:nvSpPr>
        <p:spPr/>
        <p:txBody>
          <a:bodyPr lIns="0" tIns="0" rIns="0" bIns="0"/>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1104224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Biography</a:t>
            </a:r>
          </a:p>
        </p:txBody>
      </p:sp>
      <p:sp>
        <p:nvSpPr>
          <p:cNvPr id="3" name="Content Placeholder 2"/>
          <p:cNvSpPr>
            <a:spLocks noGrp="1"/>
          </p:cNvSpPr>
          <p:nvPr>
            <p:ph sz="half" idx="1" hasCustomPrompt="1"/>
          </p:nvPr>
        </p:nvSpPr>
        <p:spPr>
          <a:xfrm>
            <a:off x="457201" y="937022"/>
            <a:ext cx="1508125" cy="1637109"/>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Insert Headshot</a:t>
            </a:r>
            <a:endParaRPr lang="en-US" sz="900" i="1" dirty="0">
              <a:solidFill>
                <a:schemeClr val="bg1">
                  <a:lumMod val="50000"/>
                </a:schemeClr>
              </a:solidFill>
              <a:latin typeface="Franklin Gothic Book"/>
            </a:endParaRPr>
          </a:p>
        </p:txBody>
      </p:sp>
      <p:sp>
        <p:nvSpPr>
          <p:cNvPr id="4" name="Content Placeholder 3"/>
          <p:cNvSpPr>
            <a:spLocks noGrp="1"/>
          </p:cNvSpPr>
          <p:nvPr>
            <p:ph sz="half" idx="2"/>
          </p:nvPr>
        </p:nvSpPr>
        <p:spPr>
          <a:xfrm>
            <a:off x="2155826" y="1261241"/>
            <a:ext cx="6530975" cy="3333381"/>
          </a:xfrm>
          <a:prstGeom prst="rect">
            <a:avLst/>
          </a:prstGeom>
        </p:spPr>
        <p:txBody>
          <a:bodyPr/>
          <a:lstStyle>
            <a:lvl1pPr>
              <a:spcBef>
                <a:spcPts val="900"/>
              </a:spcBef>
              <a:defRPr sz="1350">
                <a:solidFill>
                  <a:schemeClr val="bg2">
                    <a:lumMod val="10000"/>
                  </a:schemeClr>
                </a:solidFill>
                <a:latin typeface="Arial"/>
              </a:defRPr>
            </a:lvl1pPr>
            <a:lvl2pPr>
              <a:spcBef>
                <a:spcPts val="225"/>
              </a:spcBef>
              <a:defRPr sz="1350">
                <a:solidFill>
                  <a:schemeClr val="bg2">
                    <a:lumMod val="10000"/>
                  </a:schemeClr>
                </a:solidFill>
                <a:latin typeface="Arial"/>
              </a:defRPr>
            </a:lvl2pPr>
            <a:lvl3pPr>
              <a:defRPr sz="1350">
                <a:solidFill>
                  <a:schemeClr val="bg2">
                    <a:lumMod val="10000"/>
                  </a:schemeClr>
                </a:solidFill>
                <a:latin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2149232" y="930166"/>
            <a:ext cx="6556514" cy="283779"/>
          </a:xfrm>
          <a:prstGeom prst="rect">
            <a:avLst/>
          </a:prstGeom>
        </p:spPr>
        <p:txBody>
          <a:bodyPr/>
          <a:lstStyle>
            <a:lvl1pPr marL="0" indent="0">
              <a:lnSpc>
                <a:spcPct val="90000"/>
              </a:lnSpc>
              <a:buFontTx/>
              <a:buNone/>
              <a:defRPr sz="1500" baseline="0">
                <a:solidFill>
                  <a:schemeClr val="tx1"/>
                </a:solidFill>
                <a:latin typeface="Arial"/>
                <a:cs typeface="Arial"/>
              </a:defRPr>
            </a:lvl1pPr>
          </a:lstStyle>
          <a:p>
            <a:pPr lvl="0"/>
            <a:r>
              <a:rPr lang="en-US" dirty="0"/>
              <a:t>Name, Title</a:t>
            </a:r>
          </a:p>
        </p:txBody>
      </p:sp>
    </p:spTree>
    <p:extLst>
      <p:ext uri="{BB962C8B-B14F-4D97-AF65-F5344CB8AC3E}">
        <p14:creationId xmlns:p14="http://schemas.microsoft.com/office/powerpoint/2010/main" val="1290703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aphicFrame>
        <p:nvGraphicFramePr>
          <p:cNvPr id="3" name="Table Placeholder 5"/>
          <p:cNvGraphicFramePr>
            <a:graphicFrameLocks/>
          </p:cNvGraphicFramePr>
          <p:nvPr userDrawn="1"/>
        </p:nvGraphicFramePr>
        <p:xfrm>
          <a:off x="454025" y="953691"/>
          <a:ext cx="8229600" cy="3466818"/>
        </p:xfrm>
        <a:graphic>
          <a:graphicData uri="http://schemas.openxmlformats.org/drawingml/2006/table">
            <a:tbl>
              <a:tblPr firstRow="1" bandRow="1">
                <a:tableStyleId>{1E171933-4619-4E11-9A3F-F7608DF75F80}</a:tableStyleId>
              </a:tblPr>
              <a:tblGrid>
                <a:gridCol w="4096273">
                  <a:extLst>
                    <a:ext uri="{9D8B030D-6E8A-4147-A177-3AD203B41FA5}">
                      <a16:colId xmlns:a16="http://schemas.microsoft.com/office/drawing/2014/main" val="20000"/>
                    </a:ext>
                  </a:extLst>
                </a:gridCol>
                <a:gridCol w="4133327">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Arial"/>
                          <a:cs typeface="Arial"/>
                        </a:rPr>
                        <a:t>Text</a:t>
                      </a:r>
                      <a:endParaRPr kumimoji="0" lang="en-US" sz="1200" b="1" i="0" u="none" strike="noStrike" cap="none" normalizeH="0" baseline="0" dirty="0">
                        <a:ln>
                          <a:noFill/>
                        </a:ln>
                        <a:solidFill>
                          <a:srgbClr val="FFFFFF"/>
                        </a:solidFill>
                        <a:effectLst/>
                        <a:latin typeface="Arial"/>
                        <a:ea typeface="ＭＳ Ｐゴシック" pitchFamily="34" charset="-128"/>
                        <a:cs typeface="Arial"/>
                      </a:endParaRPr>
                    </a:p>
                  </a:txBody>
                  <a:tcPr marT="68580" marB="68580" horzOverflow="overflow">
                    <a:lnB w="12700" cmpd="sng">
                      <a:noFill/>
                    </a:lnB>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Arial"/>
                          <a:cs typeface="Arial"/>
                        </a:rPr>
                        <a:t>Text</a:t>
                      </a:r>
                      <a:endParaRPr kumimoji="0" lang="en-US" sz="1200" b="1" i="0" u="none" strike="noStrike" cap="none" normalizeH="0" baseline="0" dirty="0">
                        <a:ln>
                          <a:noFill/>
                        </a:ln>
                        <a:solidFill>
                          <a:srgbClr val="FFFFFF"/>
                        </a:solidFill>
                        <a:effectLst/>
                        <a:latin typeface="Arial"/>
                        <a:ea typeface="ＭＳ Ｐゴシック" pitchFamily="34" charset="-128"/>
                        <a:cs typeface="Arial"/>
                      </a:endParaRPr>
                    </a:p>
                  </a:txBody>
                  <a:tcPr marT="68580" marB="68580" horzOverflow="overflow">
                    <a:lnB w="12700" cmpd="sng">
                      <a:noFill/>
                    </a:lnB>
                    <a:solidFill>
                      <a:schemeClr val="accent2"/>
                    </a:solidFill>
                  </a:tcPr>
                </a:tc>
                <a:extLst>
                  <a:ext uri="{0D108BD9-81ED-4DB2-BD59-A6C34878D82A}">
                    <a16:rowId xmlns:a16="http://schemas.microsoft.com/office/drawing/2014/main" val="10000"/>
                  </a:ext>
                </a:extLst>
              </a:tr>
              <a:tr h="285655">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1"/>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2"/>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3"/>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4"/>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5"/>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6"/>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7"/>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8"/>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9"/>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756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Pie Chart</a:t>
            </a:r>
          </a:p>
        </p:txBody>
      </p:sp>
      <p:graphicFrame>
        <p:nvGraphicFramePr>
          <p:cNvPr id="4"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9734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Line Chart</a:t>
            </a:r>
          </a:p>
        </p:txBody>
      </p:sp>
      <p:graphicFrame>
        <p:nvGraphicFramePr>
          <p:cNvPr id="5"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72270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Bar Chart</a:t>
            </a:r>
          </a:p>
        </p:txBody>
      </p:sp>
      <p:graphicFrame>
        <p:nvGraphicFramePr>
          <p:cNvPr id="4"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76335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Horizontal Line Chart</a:t>
            </a:r>
          </a:p>
        </p:txBody>
      </p:sp>
      <p:graphicFrame>
        <p:nvGraphicFramePr>
          <p:cNvPr id="5"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9157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Grid Template</a:t>
            </a:r>
          </a:p>
        </p:txBody>
      </p:sp>
      <p:grpSp>
        <p:nvGrpSpPr>
          <p:cNvPr id="4" name="Group 3"/>
          <p:cNvGrpSpPr/>
          <p:nvPr userDrawn="1"/>
        </p:nvGrpSpPr>
        <p:grpSpPr>
          <a:xfrm>
            <a:off x="381001" y="887920"/>
            <a:ext cx="8234363" cy="3684080"/>
            <a:chOff x="454025" y="1258507"/>
            <a:chExt cx="8234363" cy="4683506"/>
          </a:xfrm>
        </p:grpSpPr>
        <p:sp>
          <p:nvSpPr>
            <p:cNvPr id="6" name="Rectangle 5"/>
            <p:cNvSpPr/>
            <p:nvPr/>
          </p:nvSpPr>
          <p:spPr>
            <a:xfrm>
              <a:off x="45402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7" name="Rectangle 6"/>
            <p:cNvSpPr/>
            <p:nvPr/>
          </p:nvSpPr>
          <p:spPr>
            <a:xfrm>
              <a:off x="2139950"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8" name="Rectangle 7"/>
            <p:cNvSpPr/>
            <p:nvPr/>
          </p:nvSpPr>
          <p:spPr>
            <a:xfrm>
              <a:off x="382587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9" name="Rectangle 8"/>
            <p:cNvSpPr/>
            <p:nvPr/>
          </p:nvSpPr>
          <p:spPr>
            <a:xfrm>
              <a:off x="551898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10" name="Rectangle 9"/>
            <p:cNvSpPr/>
            <p:nvPr/>
          </p:nvSpPr>
          <p:spPr>
            <a:xfrm>
              <a:off x="7192963"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cxnSp>
          <p:nvCxnSpPr>
            <p:cNvPr id="11" name="Straight Connector 10"/>
            <p:cNvCxnSpPr/>
            <p:nvPr/>
          </p:nvCxnSpPr>
          <p:spPr>
            <a:xfrm>
              <a:off x="454025" y="5940951"/>
              <a:ext cx="823436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55533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Palette</a:t>
            </a:r>
          </a:p>
        </p:txBody>
      </p:sp>
      <p:grpSp>
        <p:nvGrpSpPr>
          <p:cNvPr id="12" name="Group 11"/>
          <p:cNvGrpSpPr/>
          <p:nvPr userDrawn="1"/>
        </p:nvGrpSpPr>
        <p:grpSpPr>
          <a:xfrm>
            <a:off x="454025" y="1297522"/>
            <a:ext cx="8242719" cy="2566110"/>
            <a:chOff x="454024" y="1730028"/>
            <a:chExt cx="8242719" cy="3421481"/>
          </a:xfrm>
        </p:grpSpPr>
        <p:sp>
          <p:nvSpPr>
            <p:cNvPr id="13" name="Rectangle 93"/>
            <p:cNvSpPr>
              <a:spLocks noChangeArrowheads="1"/>
            </p:cNvSpPr>
            <p:nvPr/>
          </p:nvSpPr>
          <p:spPr bwMode="auto">
            <a:xfrm>
              <a:off x="454024" y="3015815"/>
              <a:ext cx="1261872" cy="851772"/>
            </a:xfrm>
            <a:prstGeom prst="rect">
              <a:avLst/>
            </a:prstGeom>
            <a:solidFill>
              <a:srgbClr val="1587DB"/>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Light Blue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85 M: 19 Y: 0 K: 0</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0 G: 157 B: 220</a:t>
              </a:r>
            </a:p>
          </p:txBody>
        </p:sp>
        <p:sp>
          <p:nvSpPr>
            <p:cNvPr id="14" name="Rectangle 93"/>
            <p:cNvSpPr>
              <a:spLocks noChangeArrowheads="1"/>
            </p:cNvSpPr>
            <p:nvPr/>
          </p:nvSpPr>
          <p:spPr bwMode="auto">
            <a:xfrm>
              <a:off x="1848522" y="3014612"/>
              <a:ext cx="1261872" cy="851772"/>
            </a:xfrm>
            <a:prstGeom prst="rect">
              <a:avLst/>
            </a:prstGeom>
            <a:solidFill>
              <a:srgbClr val="1A9EB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Teal</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95 M: 0 Y: 25 K: 0</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0 G: 174 B: 197</a:t>
              </a:r>
            </a:p>
          </p:txBody>
        </p:sp>
        <p:sp>
          <p:nvSpPr>
            <p:cNvPr id="15" name="Rectangle 93"/>
            <p:cNvSpPr>
              <a:spLocks noChangeArrowheads="1"/>
            </p:cNvSpPr>
            <p:nvPr/>
          </p:nvSpPr>
          <p:spPr bwMode="auto">
            <a:xfrm>
              <a:off x="3243020" y="3014612"/>
              <a:ext cx="1261872" cy="851772"/>
            </a:xfrm>
            <a:prstGeom prst="rect">
              <a:avLst/>
            </a:prstGeom>
            <a:solidFill>
              <a:srgbClr val="188C6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Green</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100 M: 0 Y: 66 K: 9</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0 G: 155 B: 123</a:t>
              </a:r>
              <a:endParaRPr lang="en-US" sz="600" dirty="0">
                <a:solidFill>
                  <a:srgbClr val="FFFFFF"/>
                </a:solidFill>
                <a:latin typeface="Arial"/>
                <a:ea typeface="ＭＳ Ｐゴシック" pitchFamily="34" charset="-128"/>
                <a:cs typeface="Arial"/>
              </a:endParaRPr>
            </a:p>
          </p:txBody>
        </p:sp>
        <p:sp>
          <p:nvSpPr>
            <p:cNvPr id="16" name="Rectangle 93"/>
            <p:cNvSpPr>
              <a:spLocks noChangeArrowheads="1"/>
            </p:cNvSpPr>
            <p:nvPr/>
          </p:nvSpPr>
          <p:spPr bwMode="auto">
            <a:xfrm>
              <a:off x="4637518" y="3014612"/>
              <a:ext cx="1261872" cy="851772"/>
            </a:xfrm>
            <a:prstGeom prst="rect">
              <a:avLst/>
            </a:prstGeom>
            <a:solidFill>
              <a:srgbClr val="7EC0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Lime Green</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50 M: 0 Y: 100 K: 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141 G: 199 B: 63</a:t>
              </a:r>
              <a:endParaRPr lang="en-US" sz="600" dirty="0">
                <a:solidFill>
                  <a:srgbClr val="FFFFFF"/>
                </a:solidFill>
                <a:latin typeface="Arial"/>
                <a:ea typeface="ＭＳ Ｐゴシック" pitchFamily="34" charset="-128"/>
                <a:cs typeface="Arial"/>
              </a:endParaRPr>
            </a:p>
          </p:txBody>
        </p:sp>
        <p:sp>
          <p:nvSpPr>
            <p:cNvPr id="17" name="Rectangle 93"/>
            <p:cNvSpPr>
              <a:spLocks noChangeArrowheads="1"/>
            </p:cNvSpPr>
            <p:nvPr/>
          </p:nvSpPr>
          <p:spPr bwMode="auto">
            <a:xfrm>
              <a:off x="6032016" y="3014612"/>
              <a:ext cx="1261872" cy="851772"/>
            </a:xfrm>
            <a:prstGeom prst="rect">
              <a:avLst/>
            </a:prstGeom>
            <a:solidFill>
              <a:srgbClr val="57606A"/>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Dark Gray</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11 M: 1 Y: 0 K: 64</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106 G: 115 B: 123</a:t>
              </a:r>
            </a:p>
          </p:txBody>
        </p:sp>
        <p:sp>
          <p:nvSpPr>
            <p:cNvPr id="18" name="Rectangle 93"/>
            <p:cNvSpPr>
              <a:spLocks noChangeArrowheads="1"/>
            </p:cNvSpPr>
            <p:nvPr/>
          </p:nvSpPr>
          <p:spPr bwMode="auto">
            <a:xfrm>
              <a:off x="7426516" y="3014612"/>
              <a:ext cx="1261872" cy="851772"/>
            </a:xfrm>
            <a:prstGeom prst="rect">
              <a:avLst/>
            </a:prstGeom>
            <a:solidFill>
              <a:srgbClr val="B1B3B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Light Gray</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0 Y: 0 K: 29</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190 G: 192 B: 194</a:t>
              </a:r>
            </a:p>
          </p:txBody>
        </p:sp>
        <p:sp>
          <p:nvSpPr>
            <p:cNvPr id="19" name="Rectangle 93"/>
            <p:cNvSpPr>
              <a:spLocks noChangeArrowheads="1"/>
            </p:cNvSpPr>
            <p:nvPr/>
          </p:nvSpPr>
          <p:spPr bwMode="auto">
            <a:xfrm>
              <a:off x="462379" y="1730156"/>
              <a:ext cx="1261872" cy="851772"/>
            </a:xfrm>
            <a:prstGeom prst="rect">
              <a:avLst/>
            </a:prstGeom>
            <a:solidFill>
              <a:srgbClr val="0068A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Blue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100 M: 50 Y: 0 K: 10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0 G: 104 B: 172</a:t>
              </a:r>
            </a:p>
          </p:txBody>
        </p:sp>
        <p:sp>
          <p:nvSpPr>
            <p:cNvPr id="20" name="Rectangle 93"/>
            <p:cNvSpPr>
              <a:spLocks noChangeArrowheads="1"/>
            </p:cNvSpPr>
            <p:nvPr/>
          </p:nvSpPr>
          <p:spPr bwMode="auto">
            <a:xfrm>
              <a:off x="1857792" y="1730156"/>
              <a:ext cx="1257300" cy="851772"/>
            </a:xfrm>
            <a:prstGeom prst="rect">
              <a:avLst/>
            </a:prstGeom>
            <a:solidFill>
              <a:srgbClr val="FECA02"/>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Yellow</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18 Y: 100 K: 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255 G: 207 B: 1</a:t>
              </a:r>
            </a:p>
          </p:txBody>
        </p:sp>
        <p:sp>
          <p:nvSpPr>
            <p:cNvPr id="21" name="Rectangle 93"/>
            <p:cNvSpPr>
              <a:spLocks noChangeArrowheads="1"/>
            </p:cNvSpPr>
            <p:nvPr/>
          </p:nvSpPr>
          <p:spPr bwMode="auto">
            <a:xfrm>
              <a:off x="3248633" y="1730156"/>
              <a:ext cx="1261872" cy="851772"/>
            </a:xfrm>
            <a:prstGeom prst="rect">
              <a:avLst/>
            </a:prstGeom>
            <a:solidFill>
              <a:srgbClr val="EB7C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Orange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53 Y: 100 K: 2</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240 G: 139 B: 29</a:t>
              </a:r>
              <a:endParaRPr lang="en-US" sz="600" dirty="0">
                <a:solidFill>
                  <a:srgbClr val="FFFFFF"/>
                </a:solidFill>
                <a:latin typeface="Arial"/>
                <a:ea typeface="ＭＳ Ｐゴシック" pitchFamily="34" charset="-128"/>
                <a:cs typeface="Arial"/>
              </a:endParaRPr>
            </a:p>
          </p:txBody>
        </p:sp>
        <p:sp>
          <p:nvSpPr>
            <p:cNvPr id="22" name="Rectangle 93"/>
            <p:cNvSpPr>
              <a:spLocks noChangeArrowheads="1"/>
            </p:cNvSpPr>
            <p:nvPr/>
          </p:nvSpPr>
          <p:spPr bwMode="auto">
            <a:xfrm>
              <a:off x="4644046" y="1730156"/>
              <a:ext cx="1261872" cy="851772"/>
            </a:xfrm>
            <a:prstGeom prst="rect">
              <a:avLst/>
            </a:prstGeom>
            <a:solidFill>
              <a:srgbClr val="DA031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Red</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100 Y: 99 K: 4</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227 G: 27 B: 35</a:t>
              </a:r>
              <a:endParaRPr lang="en-US" sz="600" dirty="0">
                <a:solidFill>
                  <a:srgbClr val="FFFFFF"/>
                </a:solidFill>
                <a:latin typeface="Arial"/>
                <a:ea typeface="ＭＳ Ｐゴシック" pitchFamily="34" charset="-128"/>
                <a:cs typeface="Arial"/>
              </a:endParaRPr>
            </a:p>
          </p:txBody>
        </p:sp>
        <p:sp>
          <p:nvSpPr>
            <p:cNvPr id="23" name="Rectangle 93"/>
            <p:cNvSpPr>
              <a:spLocks noChangeArrowheads="1"/>
            </p:cNvSpPr>
            <p:nvPr/>
          </p:nvSpPr>
          <p:spPr bwMode="auto">
            <a:xfrm>
              <a:off x="6039459" y="1730156"/>
              <a:ext cx="1261872" cy="851772"/>
            </a:xfrm>
            <a:prstGeom prst="rect">
              <a:avLst/>
            </a:prstGeom>
            <a:solidFill>
              <a:srgbClr val="900176"/>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Violet</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33 M: 100 Y: 0 K: 8</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163 G: 25 B: 132</a:t>
              </a:r>
            </a:p>
          </p:txBody>
        </p:sp>
        <p:sp>
          <p:nvSpPr>
            <p:cNvPr id="24" name="Rectangle 93"/>
            <p:cNvSpPr>
              <a:spLocks noChangeArrowheads="1"/>
            </p:cNvSpPr>
            <p:nvPr/>
          </p:nvSpPr>
          <p:spPr bwMode="auto">
            <a:xfrm>
              <a:off x="7434871" y="1730028"/>
              <a:ext cx="1261872" cy="852028"/>
            </a:xfrm>
            <a:prstGeom prst="rect">
              <a:avLst/>
            </a:prstGeom>
            <a:solidFill>
              <a:srgbClr val="36158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Purple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89 M: 100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73 G: 47 B: 146</a:t>
              </a:r>
            </a:p>
          </p:txBody>
        </p:sp>
        <p:sp>
          <p:nvSpPr>
            <p:cNvPr id="25" name="Rectangle 93"/>
            <p:cNvSpPr>
              <a:spLocks noChangeArrowheads="1"/>
            </p:cNvSpPr>
            <p:nvPr/>
          </p:nvSpPr>
          <p:spPr bwMode="auto">
            <a:xfrm>
              <a:off x="6032016" y="4296830"/>
              <a:ext cx="1261872" cy="854679"/>
            </a:xfrm>
            <a:prstGeom prst="rect">
              <a:avLst/>
            </a:prstGeom>
            <a:solidFill>
              <a:srgbClr val="000000"/>
            </a:solidFill>
            <a:ln>
              <a:noFill/>
            </a:ln>
            <a:effectLst/>
          </p:spPr>
          <p:txBody>
            <a:bodyPr wrap="square" anchor="ctr">
              <a:spAutoFit/>
            </a:bodyPr>
            <a:lstStyle/>
            <a:p>
              <a:pPr fontAlgn="base">
                <a:lnSpc>
                  <a:spcPts val="1125"/>
                </a:lnSpc>
                <a:spcBef>
                  <a:spcPct val="0"/>
                </a:spcBef>
                <a:spcAft>
                  <a:spcPct val="0"/>
                </a:spcAft>
              </a:pPr>
              <a:r>
                <a:rPr lang="en-US" sz="788" b="1" dirty="0">
                  <a:solidFill>
                    <a:srgbClr val="FFFFFF"/>
                  </a:solidFill>
                  <a:latin typeface="Arial"/>
                  <a:ea typeface="ＭＳ Ｐゴシック" pitchFamily="34" charset="-128"/>
                  <a:cs typeface="Arial"/>
                </a:rPr>
                <a:t>Black</a:t>
              </a:r>
              <a:endParaRPr lang="en-US" sz="788"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788"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75" dirty="0">
                  <a:solidFill>
                    <a:srgbClr val="FFFFFF"/>
                  </a:solidFill>
                  <a:latin typeface="Arial"/>
                  <a:ea typeface="ＭＳ Ｐゴシック" pitchFamily="34" charset="-128"/>
                  <a:cs typeface="Arial"/>
                </a:rPr>
                <a:t>C: 0 M: 0 Y: 0 K: 100</a:t>
              </a:r>
            </a:p>
            <a:p>
              <a:pPr fontAlgn="base">
                <a:lnSpc>
                  <a:spcPts val="1125"/>
                </a:lnSpc>
                <a:spcBef>
                  <a:spcPct val="0"/>
                </a:spcBef>
                <a:spcAft>
                  <a:spcPct val="0"/>
                </a:spcAft>
              </a:pPr>
              <a:r>
                <a:rPr lang="en-US" sz="675" dirty="0">
                  <a:solidFill>
                    <a:srgbClr val="FFFFFF"/>
                  </a:solidFill>
                  <a:latin typeface="Arial"/>
                  <a:ea typeface="ＭＳ Ｐゴシック" pitchFamily="34" charset="-128"/>
                  <a:cs typeface="Arial"/>
                </a:rPr>
                <a:t>R: 0 G: 0 B: 0</a:t>
              </a:r>
            </a:p>
          </p:txBody>
        </p:sp>
        <p:sp>
          <p:nvSpPr>
            <p:cNvPr id="26" name="Rectangle 93"/>
            <p:cNvSpPr>
              <a:spLocks noChangeArrowheads="1"/>
            </p:cNvSpPr>
            <p:nvPr/>
          </p:nvSpPr>
          <p:spPr bwMode="auto">
            <a:xfrm>
              <a:off x="7426516" y="4296830"/>
              <a:ext cx="1261872" cy="854679"/>
            </a:xfrm>
            <a:prstGeom prst="rect">
              <a:avLst/>
            </a:prstGeom>
            <a:solidFill>
              <a:schemeClr val="bg1"/>
            </a:solidFill>
            <a:ln w="6350" cmpd="sng">
              <a:solidFill>
                <a:srgbClr val="B1B3B5"/>
              </a:solidFill>
            </a:ln>
            <a:effectLst/>
          </p:spPr>
          <p:txBody>
            <a:bodyPr wrap="square" anchor="ctr">
              <a:spAutoFit/>
            </a:bodyPr>
            <a:lstStyle/>
            <a:p>
              <a:pPr fontAlgn="base">
                <a:lnSpc>
                  <a:spcPts val="1125"/>
                </a:lnSpc>
                <a:spcBef>
                  <a:spcPct val="0"/>
                </a:spcBef>
                <a:spcAft>
                  <a:spcPct val="0"/>
                </a:spcAft>
              </a:pPr>
              <a:r>
                <a:rPr lang="en-US" sz="788" b="1" dirty="0">
                  <a:solidFill>
                    <a:srgbClr val="57606A"/>
                  </a:solidFill>
                  <a:latin typeface="Arial"/>
                  <a:ea typeface="ＭＳ Ｐゴシック" pitchFamily="34" charset="-128"/>
                  <a:cs typeface="Arial"/>
                </a:rPr>
                <a:t>White</a:t>
              </a:r>
              <a:endParaRPr lang="en-US" sz="788" dirty="0">
                <a:solidFill>
                  <a:srgbClr val="57606A"/>
                </a:solidFill>
                <a:latin typeface="Arial"/>
                <a:ea typeface="ＭＳ Ｐゴシック" pitchFamily="34" charset="-128"/>
                <a:cs typeface="Arial"/>
              </a:endParaRPr>
            </a:p>
            <a:p>
              <a:pPr fontAlgn="base">
                <a:lnSpc>
                  <a:spcPts val="1125"/>
                </a:lnSpc>
                <a:spcBef>
                  <a:spcPct val="0"/>
                </a:spcBef>
                <a:spcAft>
                  <a:spcPct val="0"/>
                </a:spcAft>
              </a:pPr>
              <a:endParaRPr lang="en-US" sz="788" dirty="0">
                <a:solidFill>
                  <a:srgbClr val="57606A"/>
                </a:solidFill>
                <a:latin typeface="Arial"/>
                <a:ea typeface="ＭＳ Ｐゴシック" pitchFamily="34" charset="-128"/>
                <a:cs typeface="Arial"/>
              </a:endParaRPr>
            </a:p>
            <a:p>
              <a:pPr fontAlgn="base">
                <a:lnSpc>
                  <a:spcPts val="1125"/>
                </a:lnSpc>
                <a:spcBef>
                  <a:spcPct val="0"/>
                </a:spcBef>
                <a:spcAft>
                  <a:spcPct val="0"/>
                </a:spcAft>
              </a:pPr>
              <a:r>
                <a:rPr lang="en-US" sz="675" dirty="0">
                  <a:solidFill>
                    <a:srgbClr val="57606A"/>
                  </a:solidFill>
                  <a:latin typeface="Arial"/>
                  <a:ea typeface="ＭＳ Ｐゴシック" pitchFamily="34" charset="-128"/>
                  <a:cs typeface="Arial"/>
                </a:rPr>
                <a:t>C: 0 M: 0 Y: 0 K: 0</a:t>
              </a:r>
            </a:p>
            <a:p>
              <a:pPr fontAlgn="base">
                <a:lnSpc>
                  <a:spcPts val="1125"/>
                </a:lnSpc>
                <a:spcBef>
                  <a:spcPct val="0"/>
                </a:spcBef>
                <a:spcAft>
                  <a:spcPct val="0"/>
                </a:spcAft>
              </a:pPr>
              <a:r>
                <a:rPr lang="en-US" sz="675" dirty="0">
                  <a:solidFill>
                    <a:srgbClr val="57606A"/>
                  </a:solidFill>
                  <a:latin typeface="Arial"/>
                  <a:ea typeface="ＭＳ Ｐゴシック" pitchFamily="34" charset="-128"/>
                  <a:cs typeface="Arial"/>
                </a:rPr>
                <a:t>R: 255 G: 255 B: 255</a:t>
              </a:r>
            </a:p>
          </p:txBody>
        </p:sp>
      </p:grpSp>
    </p:spTree>
    <p:extLst>
      <p:ext uri="{BB962C8B-B14F-4D97-AF65-F5344CB8AC3E}">
        <p14:creationId xmlns:p14="http://schemas.microsoft.com/office/powerpoint/2010/main" val="424398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80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2_Section_Purple">
    <p:spTree>
      <p:nvGrpSpPr>
        <p:cNvPr id="1" name=""/>
        <p:cNvGrpSpPr/>
        <p:nvPr/>
      </p:nvGrpSpPr>
      <p:grpSpPr>
        <a:xfrm>
          <a:off x="0" y="0"/>
          <a:ext cx="0" cy="0"/>
          <a:chOff x="0" y="0"/>
          <a:chExt cx="0" cy="0"/>
        </a:xfrm>
      </p:grpSpPr>
      <p:pic>
        <p:nvPicPr>
          <p:cNvPr id="6" name="Picture 5" descr="APICS Business SystemB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2"/>
          <p:cNvSpPr>
            <a:spLocks noGrp="1" noChangeArrowheads="1"/>
          </p:cNvSpPr>
          <p:nvPr>
            <p:ph type="ctrTitle" hasCustomPrompt="1"/>
          </p:nvPr>
        </p:nvSpPr>
        <p:spPr>
          <a:xfrm>
            <a:off x="5266944" y="3042745"/>
            <a:ext cx="3877056" cy="466027"/>
          </a:xfrm>
        </p:spPr>
        <p:txBody>
          <a:bodyPr lIns="0" tIns="0" rIns="0" bIns="0"/>
          <a:lstStyle>
            <a:lvl1pPr>
              <a:defRPr sz="2400" baseline="0">
                <a:solidFill>
                  <a:schemeClr val="bg1"/>
                </a:solidFill>
                <a:latin typeface="Franklin Gothic Medium"/>
                <a:cs typeface="Franklin Gothic Medium"/>
              </a:defRPr>
            </a:lvl1pPr>
          </a:lstStyle>
          <a:p>
            <a:pPr lvl="0"/>
            <a:r>
              <a:rPr lang="en-US" noProof="0" dirty="0"/>
              <a:t>Thank You!</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1869893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pic>
        <p:nvPicPr>
          <p:cNvPr id="8" name="Picture 7" descr="APICS_Business_Comps_R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bg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bg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38" y="4458689"/>
            <a:ext cx="1479550" cy="338541"/>
          </a:xfrm>
          <a:prstGeom prst="rect">
            <a:avLst/>
          </a:prstGeom>
        </p:spPr>
      </p:pic>
    </p:spTree>
    <p:extLst>
      <p:ext uri="{BB962C8B-B14F-4D97-AF65-F5344CB8AC3E}">
        <p14:creationId xmlns:p14="http://schemas.microsoft.com/office/powerpoint/2010/main" val="271453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White">
    <p:spTree>
      <p:nvGrpSpPr>
        <p:cNvPr id="1" name=""/>
        <p:cNvGrpSpPr/>
        <p:nvPr/>
      </p:nvGrpSpPr>
      <p:grpSpPr>
        <a:xfrm>
          <a:off x="0" y="0"/>
          <a:ext cx="0" cy="0"/>
          <a:chOff x="0" y="0"/>
          <a:chExt cx="0" cy="0"/>
        </a:xfrm>
      </p:grpSpPr>
      <p:pic>
        <p:nvPicPr>
          <p:cNvPr id="7" name="Picture 6" descr="APICS_Business_Comps_R03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PICS_Logo_PMS7462_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9788" y="4454330"/>
            <a:ext cx="1498600" cy="3429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tx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tx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tx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spTree>
    <p:extLst>
      <p:ext uri="{BB962C8B-B14F-4D97-AF65-F5344CB8AC3E}">
        <p14:creationId xmlns:p14="http://schemas.microsoft.com/office/powerpoint/2010/main" val="2195204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Section_Green">
    <p:spTree>
      <p:nvGrpSpPr>
        <p:cNvPr id="1" name=""/>
        <p:cNvGrpSpPr/>
        <p:nvPr/>
      </p:nvGrpSpPr>
      <p:grpSpPr>
        <a:xfrm>
          <a:off x="0" y="0"/>
          <a:ext cx="0" cy="0"/>
          <a:chOff x="0" y="0"/>
          <a:chExt cx="0" cy="0"/>
        </a:xfrm>
      </p:grpSpPr>
      <p:pic>
        <p:nvPicPr>
          <p:cNvPr id="8" name="Picture 7" descr="APICS Business System 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4" name="Picture 13"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2" name="TextBox 1"/>
          <p:cNvSpPr txBox="1"/>
          <p:nvPr userDrawn="1"/>
        </p:nvSpPr>
        <p:spPr>
          <a:xfrm>
            <a:off x="441435" y="413845"/>
            <a:ext cx="3704897" cy="276999"/>
          </a:xfrm>
          <a:prstGeom prst="rect">
            <a:avLst/>
          </a:prstGeom>
          <a:noFill/>
        </p:spPr>
        <p:txBody>
          <a:bodyPr wrap="square" rtlCol="0">
            <a:spAutoFit/>
          </a:bodyPr>
          <a:lstStyle/>
          <a:p>
            <a:pPr fontAlgn="base">
              <a:spcBef>
                <a:spcPct val="0"/>
              </a:spcBef>
              <a:spcAft>
                <a:spcPct val="0"/>
              </a:spcAft>
            </a:pPr>
            <a:endParaRPr lang="en-US" sz="1200" dirty="0">
              <a:solidFill>
                <a:srgbClr val="0068AC"/>
              </a:solidFill>
              <a:ea typeface="ＭＳ Ｐゴシック" pitchFamily="34" charset="-128"/>
            </a:endParaRPr>
          </a:p>
        </p:txBody>
      </p:sp>
    </p:spTree>
    <p:extLst>
      <p:ext uri="{BB962C8B-B14F-4D97-AF65-F5344CB8AC3E}">
        <p14:creationId xmlns:p14="http://schemas.microsoft.com/office/powerpoint/2010/main" val="2468268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6_Section_Gold">
    <p:spTree>
      <p:nvGrpSpPr>
        <p:cNvPr id="1" name=""/>
        <p:cNvGrpSpPr/>
        <p:nvPr/>
      </p:nvGrpSpPr>
      <p:grpSpPr>
        <a:xfrm>
          <a:off x="0" y="0"/>
          <a:ext cx="0" cy="0"/>
          <a:chOff x="0" y="0"/>
          <a:chExt cx="0" cy="0"/>
        </a:xfrm>
      </p:grpSpPr>
      <p:pic>
        <p:nvPicPr>
          <p:cNvPr id="8" name="Picture 7" descr="APICS Business System 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sp>
        <p:nvSpPr>
          <p:cNvPr id="3" name="Content Placeholder 2"/>
          <p:cNvSpPr>
            <a:spLocks noGrp="1"/>
          </p:cNvSpPr>
          <p:nvPr>
            <p:ph sz="quarter" idx="10" hasCustomPrompt="1"/>
          </p:nvPr>
        </p:nvSpPr>
        <p:spPr>
          <a:xfrm>
            <a:off x="5279136" y="3255264"/>
            <a:ext cx="3950208" cy="1370516"/>
          </a:xfrm>
        </p:spPr>
        <p:txBody>
          <a:bodyPr/>
          <a:lstStyle>
            <a:lvl1pPr marL="0" indent="0">
              <a:buClr>
                <a:srgbClr val="EA7816"/>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pic>
        <p:nvPicPr>
          <p:cNvPr id="11" name="Picture 10"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10225488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9_Section_Blue">
    <p:spTree>
      <p:nvGrpSpPr>
        <p:cNvPr id="1" name=""/>
        <p:cNvGrpSpPr/>
        <p:nvPr/>
      </p:nvGrpSpPr>
      <p:grpSpPr>
        <a:xfrm>
          <a:off x="0" y="0"/>
          <a:ext cx="0" cy="0"/>
          <a:chOff x="0" y="0"/>
          <a:chExt cx="0" cy="0"/>
        </a:xfrm>
      </p:grpSpPr>
      <p:pic>
        <p:nvPicPr>
          <p:cNvPr id="10" name="Picture 9" descr="APICS Business System 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55264"/>
            <a:ext cx="3962400" cy="1370516"/>
          </a:xfrm>
        </p:spPr>
        <p:txBody>
          <a:bodyPr/>
          <a:lstStyle>
            <a:lvl1pPr marL="0" indent="0">
              <a:buClr>
                <a:schemeClr val="tx1"/>
              </a:buClr>
              <a:buFont typeface="Wingdings" panose="05000000000000000000" pitchFamily="2" charset="2"/>
              <a:buNone/>
              <a:defRPr baseline="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2"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3" name="Picture 12"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367676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0_Section_Blue2">
    <p:spTree>
      <p:nvGrpSpPr>
        <p:cNvPr id="1" name=""/>
        <p:cNvGrpSpPr/>
        <p:nvPr/>
      </p:nvGrpSpPr>
      <p:grpSpPr>
        <a:xfrm>
          <a:off x="0" y="0"/>
          <a:ext cx="0" cy="0"/>
          <a:chOff x="0" y="0"/>
          <a:chExt cx="0" cy="0"/>
        </a:xfrm>
      </p:grpSpPr>
      <p:pic>
        <p:nvPicPr>
          <p:cNvPr id="6" name="Picture 5" descr="APICS Business System 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1645703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1_Section_Purple">
    <p:spTree>
      <p:nvGrpSpPr>
        <p:cNvPr id="1" name=""/>
        <p:cNvGrpSpPr/>
        <p:nvPr/>
      </p:nvGrpSpPr>
      <p:grpSpPr>
        <a:xfrm>
          <a:off x="0" y="0"/>
          <a:ext cx="0" cy="0"/>
          <a:chOff x="0" y="0"/>
          <a:chExt cx="0" cy="0"/>
        </a:xfrm>
      </p:grpSpPr>
      <p:pic>
        <p:nvPicPr>
          <p:cNvPr id="8" name="Picture 7" descr="APICS Business System 10.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3896550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hasCustomPrompt="1"/>
          </p:nvPr>
        </p:nvSpPr>
        <p:spPr>
          <a:xfrm>
            <a:off x="454026" y="937022"/>
            <a:ext cx="8235949" cy="3690938"/>
          </a:xfrm>
        </p:spPr>
        <p:txBody>
          <a:bodyPr/>
          <a:lstStyle>
            <a:lvl1pPr marL="0" indent="0">
              <a:spcBef>
                <a:spcPts val="1350"/>
              </a:spcBef>
              <a:buSzPct val="80000"/>
              <a:buFont typeface="Wingdings" pitchFamily="2" charset="2"/>
              <a:buNone/>
              <a:defRPr sz="1800">
                <a:solidFill>
                  <a:schemeClr val="bg2">
                    <a:lumMod val="25000"/>
                  </a:schemeClr>
                </a:solidFill>
              </a:defRPr>
            </a:lvl1pPr>
            <a:lvl2pPr marL="173831" indent="-173831">
              <a:buFont typeface="Wingdings" panose="05000000000000000000" pitchFamily="2" charset="2"/>
              <a:buChar char="§"/>
              <a:defRPr sz="1500">
                <a:solidFill>
                  <a:schemeClr val="bg2">
                    <a:lumMod val="25000"/>
                  </a:schemeClr>
                </a:solidFill>
              </a:defRPr>
            </a:lvl2pPr>
            <a:lvl3pPr marL="557213" indent="-257175">
              <a:buFont typeface="Arial" pitchFamily="34" charset="0"/>
              <a:buChar char="–"/>
              <a:tabLst>
                <a:tab pos="472679" algn="l"/>
              </a:tabLst>
              <a:defRPr sz="1350">
                <a:solidFill>
                  <a:schemeClr val="bg2">
                    <a:lumMod val="25000"/>
                  </a:schemeClr>
                </a:solidFill>
              </a:defRPr>
            </a:lvl3pPr>
            <a:lvl4pPr marL="557213" indent="-257175">
              <a:buFont typeface="Arial" pitchFamily="34" charset="0"/>
              <a:buChar char="–"/>
              <a:tabLst>
                <a:tab pos="472679" algn="l"/>
              </a:tabLst>
              <a:defRPr/>
            </a:lvl4pPr>
            <a:lvl5pPr marL="557213" indent="-257175">
              <a:buFont typeface="Arial" pitchFamily="34" charset="0"/>
              <a:buChar char="–"/>
              <a:tabLst>
                <a:tab pos="472679" algn="l"/>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18844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C/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atin typeface="+mj-lt"/>
              </a:defRPr>
            </a:lvl1pPr>
          </a:lstStyle>
          <a:p>
            <a:r>
              <a:rPr lang="en-US" dirty="0"/>
              <a:t>Contents or Agenda</a:t>
            </a:r>
          </a:p>
        </p:txBody>
      </p:sp>
      <p:sp>
        <p:nvSpPr>
          <p:cNvPr id="9" name="Text Placeholder 8"/>
          <p:cNvSpPr>
            <a:spLocks noGrp="1"/>
          </p:cNvSpPr>
          <p:nvPr>
            <p:ph type="body" sz="quarter" idx="11" hasCustomPrompt="1"/>
          </p:nvPr>
        </p:nvSpPr>
        <p:spPr>
          <a:xfrm>
            <a:off x="451104" y="1545432"/>
            <a:ext cx="8254746" cy="3118247"/>
          </a:xfrm>
        </p:spPr>
        <p:txBody>
          <a:bodyPr/>
          <a:lstStyle>
            <a:lvl1pPr marL="210741" indent="-210741">
              <a:spcBef>
                <a:spcPts val="450"/>
              </a:spcBef>
              <a:buClrTx/>
              <a:buSzPct val="80000"/>
              <a:buFont typeface="+mj-lt"/>
              <a:buAutoNum type="arabicPeriod"/>
              <a:defRPr>
                <a:solidFill>
                  <a:schemeClr val="bg2">
                    <a:lumMod val="25000"/>
                  </a:schemeClr>
                </a:solidFill>
              </a:defRPr>
            </a:lvl1pPr>
          </a:lstStyle>
          <a:p>
            <a:pPr lvl="0"/>
            <a:r>
              <a:rPr lang="en-US" dirty="0"/>
              <a:t>Click to edit master text styles</a:t>
            </a:r>
          </a:p>
        </p:txBody>
      </p:sp>
      <p:sp>
        <p:nvSpPr>
          <p:cNvPr id="10" name="Text Placeholder 6"/>
          <p:cNvSpPr>
            <a:spLocks noGrp="1"/>
          </p:cNvSpPr>
          <p:nvPr>
            <p:ph type="body" sz="quarter" idx="10" hasCustomPrompt="1"/>
          </p:nvPr>
        </p:nvSpPr>
        <p:spPr>
          <a:xfrm>
            <a:off x="450850" y="777479"/>
            <a:ext cx="8255000" cy="548878"/>
          </a:xfrm>
        </p:spPr>
        <p:txBody>
          <a:bodyPr/>
          <a:lstStyle>
            <a:lvl1pPr marL="0" indent="0">
              <a:lnSpc>
                <a:spcPct val="90000"/>
              </a:lnSpc>
              <a:buFontTx/>
              <a:buNone/>
              <a:defRPr baseline="0">
                <a:solidFill>
                  <a:schemeClr val="accent2"/>
                </a:solidFill>
                <a:latin typeface="Franklin Gothic Medium" pitchFamily="34" charset="0"/>
              </a:defRPr>
            </a:lvl1pPr>
          </a:lstStyle>
          <a:p>
            <a:pPr lvl="0"/>
            <a:r>
              <a:rPr lang="en-US" dirty="0"/>
              <a:t>Optional introductory text goes here.</a:t>
            </a:r>
          </a:p>
        </p:txBody>
      </p:sp>
    </p:spTree>
    <p:extLst>
      <p:ext uri="{BB962C8B-B14F-4D97-AF65-F5344CB8AC3E}">
        <p14:creationId xmlns:p14="http://schemas.microsoft.com/office/powerpoint/2010/main" val="103202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pic>
        <p:nvPicPr>
          <p:cNvPr id="8" name="Picture 7" descr="APICS_Business_Comps_R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725" b="1" i="0" baseline="0">
                <a:solidFill>
                  <a:schemeClr val="bg1"/>
                </a:solidFill>
                <a:latin typeface="Arial"/>
                <a:cs typeface="Arial"/>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9"/>
            <a:ext cx="3617911" cy="1074653"/>
          </a:xfrm>
          <a:prstGeom prst="rect">
            <a:avLst/>
          </a:prstGeom>
        </p:spPr>
        <p:txBody>
          <a:bodyPr>
            <a:spAutoFit/>
          </a:bodyPr>
          <a:lstStyle>
            <a:lvl1pPr marL="0" indent="0">
              <a:buFontTx/>
              <a:buNone/>
              <a:defRPr sz="1350">
                <a:solidFill>
                  <a:schemeClr val="bg1"/>
                </a:solidFill>
                <a:latin typeface="Arial"/>
                <a:cs typeface="Arial"/>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a:prstGeom prst="rect">
            <a:avLst/>
          </a:prstGeom>
        </p:spPr>
        <p:txBody>
          <a:bodyPr/>
          <a:lstStyle>
            <a:lvl1pPr marL="0" indent="0">
              <a:buNone/>
              <a:defRPr sz="15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38" y="4458689"/>
            <a:ext cx="1479550" cy="338541"/>
          </a:xfrm>
          <a:prstGeom prst="rect">
            <a:avLst/>
          </a:prstGeom>
        </p:spPr>
      </p:pic>
    </p:spTree>
    <p:extLst>
      <p:ext uri="{BB962C8B-B14F-4D97-AF65-F5344CB8AC3E}">
        <p14:creationId xmlns:p14="http://schemas.microsoft.com/office/powerpoint/2010/main" val="1117757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8048"/>
            <a:ext cx="4038600" cy="3656574"/>
          </a:xfrm>
        </p:spPr>
        <p:txBody>
          <a:bodyPr/>
          <a:lstStyle>
            <a:lvl1pPr marL="0" indent="0">
              <a:buNone/>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48200" y="938048"/>
            <a:ext cx="4038600" cy="3656574"/>
          </a:xfrm>
        </p:spPr>
        <p:txBody>
          <a:bodyPr/>
          <a:lstStyle>
            <a:lvl1pPr>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071277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Support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3841750" y="1261241"/>
            <a:ext cx="4845050" cy="3333381"/>
          </a:xfrm>
        </p:spPr>
        <p:txBody>
          <a:bodyPr/>
          <a:lstStyle>
            <a:lvl1pPr>
              <a:defRPr sz="1350">
                <a:solidFill>
                  <a:schemeClr val="bg2">
                    <a:lumMod val="10000"/>
                  </a:schemeClr>
                </a:solidFill>
                <a:latin typeface="+mj-lt"/>
              </a:defRPr>
            </a:lvl1pPr>
            <a:lvl2pPr marL="177404" indent="-177404">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3841750" y="930166"/>
            <a:ext cx="4863996"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7561747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Suppo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5533697"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487521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5" y="930166"/>
            <a:ext cx="4866784"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346394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Support Lef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487203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5532438" y="1261241"/>
            <a:ext cx="3154362"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5532439" y="930166"/>
            <a:ext cx="316669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9302457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Support Righ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841751" y="937022"/>
            <a:ext cx="4870123"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320516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3196733"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28577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Side Notes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6556375"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7208838" y="1261241"/>
            <a:ext cx="1477962"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7208838" y="930166"/>
            <a:ext cx="1483742"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5059366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with Side Note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155826" y="937022"/>
            <a:ext cx="655604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1511300"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1507325"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5567756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937022"/>
            <a:ext cx="8257849"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Tree>
    <p:extLst>
      <p:ext uri="{BB962C8B-B14F-4D97-AF65-F5344CB8AC3E}">
        <p14:creationId xmlns:p14="http://schemas.microsoft.com/office/powerpoint/2010/main" val="1357538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ample 5 Horizonta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2656489"/>
            <a:ext cx="8257849" cy="1800020"/>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8254999" cy="1363718"/>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454026" y="930166"/>
            <a:ext cx="823328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8368465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Biography</a:t>
            </a:r>
          </a:p>
        </p:txBody>
      </p:sp>
      <p:sp>
        <p:nvSpPr>
          <p:cNvPr id="3" name="Content Placeholder 2"/>
          <p:cNvSpPr>
            <a:spLocks noGrp="1"/>
          </p:cNvSpPr>
          <p:nvPr>
            <p:ph sz="half" idx="1" hasCustomPrompt="1"/>
          </p:nvPr>
        </p:nvSpPr>
        <p:spPr>
          <a:xfrm>
            <a:off x="457201" y="937022"/>
            <a:ext cx="1508125" cy="1637109"/>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Insert Headshot</a:t>
            </a:r>
            <a:endParaRPr lang="en-US" sz="900" i="1" dirty="0">
              <a:solidFill>
                <a:schemeClr val="bg1">
                  <a:lumMod val="50000"/>
                </a:schemeClr>
              </a:solidFill>
              <a:latin typeface="Franklin Gothic Book"/>
            </a:endParaRPr>
          </a:p>
        </p:txBody>
      </p:sp>
      <p:sp>
        <p:nvSpPr>
          <p:cNvPr id="4" name="Content Placeholder 3"/>
          <p:cNvSpPr>
            <a:spLocks noGrp="1"/>
          </p:cNvSpPr>
          <p:nvPr>
            <p:ph sz="half" idx="2"/>
          </p:nvPr>
        </p:nvSpPr>
        <p:spPr>
          <a:xfrm>
            <a:off x="2155826" y="1261241"/>
            <a:ext cx="6530975" cy="3333381"/>
          </a:xfrm>
        </p:spPr>
        <p:txBody>
          <a:bodyPr/>
          <a:lstStyle>
            <a:lvl1pPr>
              <a:spcBef>
                <a:spcPts val="900"/>
              </a:spcBef>
              <a:defRPr sz="1350">
                <a:solidFill>
                  <a:schemeClr val="bg2">
                    <a:lumMod val="10000"/>
                  </a:schemeClr>
                </a:solidFill>
                <a:latin typeface="+mj-lt"/>
              </a:defRPr>
            </a:lvl1pPr>
            <a:lvl2pPr>
              <a:spcBef>
                <a:spcPts val="225"/>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0" hasCustomPrompt="1"/>
          </p:nvPr>
        </p:nvSpPr>
        <p:spPr>
          <a:xfrm>
            <a:off x="2149232" y="930166"/>
            <a:ext cx="6556514" cy="283779"/>
          </a:xfrm>
        </p:spPr>
        <p:txBody>
          <a:bodyPr/>
          <a:lstStyle>
            <a:lvl1pPr marL="0" indent="0">
              <a:lnSpc>
                <a:spcPct val="90000"/>
              </a:lnSpc>
              <a:buFontTx/>
              <a:buNone/>
              <a:defRPr sz="1500" baseline="0">
                <a:solidFill>
                  <a:schemeClr val="tx1"/>
                </a:solidFill>
                <a:latin typeface="Franklin Gothic Medium" pitchFamily="34" charset="0"/>
              </a:defRPr>
            </a:lvl1pPr>
          </a:lstStyle>
          <a:p>
            <a:pPr lvl="0"/>
            <a:r>
              <a:rPr lang="en-US" dirty="0"/>
              <a:t>Name, Title</a:t>
            </a:r>
          </a:p>
        </p:txBody>
      </p:sp>
    </p:spTree>
    <p:extLst>
      <p:ext uri="{BB962C8B-B14F-4D97-AF65-F5344CB8AC3E}">
        <p14:creationId xmlns:p14="http://schemas.microsoft.com/office/powerpoint/2010/main" val="211924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White">
    <p:spTree>
      <p:nvGrpSpPr>
        <p:cNvPr id="1" name=""/>
        <p:cNvGrpSpPr/>
        <p:nvPr/>
      </p:nvGrpSpPr>
      <p:grpSpPr>
        <a:xfrm>
          <a:off x="0" y="0"/>
          <a:ext cx="0" cy="0"/>
          <a:chOff x="0" y="0"/>
          <a:chExt cx="0" cy="0"/>
        </a:xfrm>
      </p:grpSpPr>
      <p:pic>
        <p:nvPicPr>
          <p:cNvPr id="7" name="Picture 6" descr="APICS_Business_Comps_R03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PICS_Logo_PMS7462_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9788" y="4454330"/>
            <a:ext cx="1498600" cy="3429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725" baseline="0">
                <a:solidFill>
                  <a:schemeClr val="tx1"/>
                </a:solidFill>
                <a:latin typeface="Arial"/>
                <a:cs typeface="Arial"/>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9"/>
            <a:ext cx="3617911" cy="1074653"/>
          </a:xfrm>
          <a:prstGeom prst="rect">
            <a:avLst/>
          </a:prstGeom>
        </p:spPr>
        <p:txBody>
          <a:bodyPr>
            <a:spAutoFit/>
          </a:bodyPr>
          <a:lstStyle>
            <a:lvl1pPr marL="0" indent="0">
              <a:buFontTx/>
              <a:buNone/>
              <a:defRPr sz="1350">
                <a:solidFill>
                  <a:schemeClr val="tx1"/>
                </a:solidFill>
                <a:latin typeface="Arial"/>
                <a:cs typeface="Arial"/>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a:prstGeom prst="rect">
            <a:avLst/>
          </a:prstGeom>
        </p:spPr>
        <p:txBody>
          <a:bodyPr/>
          <a:lstStyle>
            <a:lvl1pPr marL="0" indent="0">
              <a:buNone/>
              <a:defRPr sz="1500" baseline="0">
                <a:solidFill>
                  <a:schemeClr val="tx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spTree>
    <p:extLst>
      <p:ext uri="{BB962C8B-B14F-4D97-AF65-F5344CB8AC3E}">
        <p14:creationId xmlns:p14="http://schemas.microsoft.com/office/powerpoint/2010/main" val="11948433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Placeholder 5"/>
          <p:cNvGraphicFramePr>
            <a:graphicFrameLocks/>
          </p:cNvGraphicFramePr>
          <p:nvPr userDrawn="1"/>
        </p:nvGraphicFramePr>
        <p:xfrm>
          <a:off x="454025" y="953692"/>
          <a:ext cx="8229600" cy="3480200"/>
        </p:xfrm>
        <a:graphic>
          <a:graphicData uri="http://schemas.openxmlformats.org/drawingml/2006/table">
            <a:tbl>
              <a:tblPr firstRow="1" bandRow="1">
                <a:tableStyleId>{1E171933-4619-4E11-9A3F-F7608DF75F80}</a:tableStyleId>
              </a:tblPr>
              <a:tblGrid>
                <a:gridCol w="4096273">
                  <a:extLst>
                    <a:ext uri="{9D8B030D-6E8A-4147-A177-3AD203B41FA5}">
                      <a16:colId xmlns:a16="http://schemas.microsoft.com/office/drawing/2014/main" val="20000"/>
                    </a:ext>
                  </a:extLst>
                </a:gridCol>
                <a:gridCol w="4133327">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rPr>
                        <a:t>Text</a:t>
                      </a:r>
                      <a:endParaRPr kumimoji="0" lang="en-US" sz="1200" b="1" i="0" u="none" strike="noStrike" cap="none" normalizeH="0" baseline="0" dirty="0">
                        <a:ln>
                          <a:noFill/>
                        </a:ln>
                        <a:solidFill>
                          <a:srgbClr val="FFFFFF"/>
                        </a:solidFill>
                        <a:effectLst/>
                        <a:latin typeface="Franklin Gothic Book"/>
                        <a:ea typeface="ＭＳ Ｐゴシック" pitchFamily="34" charset="-128"/>
                        <a:cs typeface="Franklin Gothic Book"/>
                      </a:endParaRPr>
                    </a:p>
                  </a:txBody>
                  <a:tcPr marT="68580" marB="68580" horzOverflow="overflow">
                    <a:lnB w="12700" cmpd="sng">
                      <a:noFill/>
                    </a:lnB>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rPr>
                        <a:t>Text</a:t>
                      </a:r>
                      <a:endParaRPr kumimoji="0" lang="en-US" sz="1200" b="1" i="0" u="none" strike="noStrike" cap="none" normalizeH="0" baseline="0" dirty="0">
                        <a:ln>
                          <a:noFill/>
                        </a:ln>
                        <a:solidFill>
                          <a:srgbClr val="FFFFFF"/>
                        </a:solidFill>
                        <a:effectLst/>
                        <a:latin typeface="Franklin Gothic Book"/>
                        <a:ea typeface="ＭＳ Ｐゴシック" pitchFamily="34" charset="-128"/>
                        <a:cs typeface="Franklin Gothic Book"/>
                      </a:endParaRPr>
                    </a:p>
                  </a:txBody>
                  <a:tcPr marT="68580" marB="68580" horzOverflow="overflow">
                    <a:lnB w="12700" cmpd="sng">
                      <a:noFill/>
                    </a:lnB>
                    <a:solidFill>
                      <a:schemeClr val="accent2"/>
                    </a:solidFill>
                  </a:tcPr>
                </a:tc>
                <a:extLst>
                  <a:ext uri="{0D108BD9-81ED-4DB2-BD59-A6C34878D82A}">
                    <a16:rowId xmlns:a16="http://schemas.microsoft.com/office/drawing/2014/main" val="10000"/>
                  </a:ext>
                </a:extLst>
              </a:tr>
              <a:tr h="285989">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1"/>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2"/>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3"/>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4"/>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5"/>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6"/>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7"/>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8"/>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9"/>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rPr>
                        <a:t>Text</a:t>
                      </a:r>
                      <a:endParaRPr kumimoji="0" lang="en-US" sz="900" b="0" i="0" u="none" strike="noStrike" cap="none" normalizeH="0" baseline="0" dirty="0">
                        <a:ln>
                          <a:noFill/>
                        </a:ln>
                        <a:solidFill>
                          <a:schemeClr val="bg2">
                            <a:lumMod val="10000"/>
                          </a:schemeClr>
                        </a:solidFill>
                        <a:effectLst/>
                        <a:latin typeface="Franklin Gothic Book"/>
                        <a:ea typeface="ＭＳ Ｐゴシック" pitchFamily="34" charset="-128"/>
                        <a:cs typeface="Franklin Gothic Book"/>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579056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Pie Chart</a:t>
            </a:r>
          </a:p>
        </p:txBody>
      </p:sp>
      <p:graphicFrame>
        <p:nvGraphicFramePr>
          <p:cNvPr id="4"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5530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Line Chart</a:t>
            </a:r>
          </a:p>
        </p:txBody>
      </p:sp>
      <p:graphicFrame>
        <p:nvGraphicFramePr>
          <p:cNvPr id="5"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735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Bar Chart</a:t>
            </a:r>
          </a:p>
        </p:txBody>
      </p:sp>
      <p:graphicFrame>
        <p:nvGraphicFramePr>
          <p:cNvPr id="4"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93993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Horizontal Line Chart</a:t>
            </a:r>
          </a:p>
        </p:txBody>
      </p:sp>
      <p:graphicFrame>
        <p:nvGraphicFramePr>
          <p:cNvPr id="5"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27483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Grid Template</a:t>
            </a:r>
          </a:p>
        </p:txBody>
      </p:sp>
      <p:grpSp>
        <p:nvGrpSpPr>
          <p:cNvPr id="4" name="Group 3"/>
          <p:cNvGrpSpPr/>
          <p:nvPr userDrawn="1"/>
        </p:nvGrpSpPr>
        <p:grpSpPr>
          <a:xfrm>
            <a:off x="454026" y="943880"/>
            <a:ext cx="8234363" cy="3684080"/>
            <a:chOff x="454025" y="1258507"/>
            <a:chExt cx="8234363" cy="4683506"/>
          </a:xfrm>
        </p:grpSpPr>
        <p:sp>
          <p:nvSpPr>
            <p:cNvPr id="6" name="Rectangle 5"/>
            <p:cNvSpPr/>
            <p:nvPr/>
          </p:nvSpPr>
          <p:spPr>
            <a:xfrm>
              <a:off x="45402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7" name="Rectangle 6"/>
            <p:cNvSpPr/>
            <p:nvPr/>
          </p:nvSpPr>
          <p:spPr>
            <a:xfrm>
              <a:off x="2139950"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8" name="Rectangle 7"/>
            <p:cNvSpPr/>
            <p:nvPr/>
          </p:nvSpPr>
          <p:spPr>
            <a:xfrm>
              <a:off x="382587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9" name="Rectangle 8"/>
            <p:cNvSpPr/>
            <p:nvPr/>
          </p:nvSpPr>
          <p:spPr>
            <a:xfrm>
              <a:off x="551898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sp>
          <p:nvSpPr>
            <p:cNvPr id="10" name="Rectangle 9"/>
            <p:cNvSpPr/>
            <p:nvPr/>
          </p:nvSpPr>
          <p:spPr>
            <a:xfrm>
              <a:off x="7192963"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endParaRPr>
            </a:p>
          </p:txBody>
        </p:sp>
        <p:cxnSp>
          <p:nvCxnSpPr>
            <p:cNvPr id="11" name="Straight Connector 10"/>
            <p:cNvCxnSpPr/>
            <p:nvPr/>
          </p:nvCxnSpPr>
          <p:spPr>
            <a:xfrm>
              <a:off x="454025" y="5940951"/>
              <a:ext cx="823436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170690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Palette</a:t>
            </a:r>
          </a:p>
        </p:txBody>
      </p:sp>
      <p:grpSp>
        <p:nvGrpSpPr>
          <p:cNvPr id="12" name="Group 11"/>
          <p:cNvGrpSpPr/>
          <p:nvPr userDrawn="1"/>
        </p:nvGrpSpPr>
        <p:grpSpPr>
          <a:xfrm>
            <a:off x="454025" y="1297522"/>
            <a:ext cx="8242719" cy="2566206"/>
            <a:chOff x="454024" y="1730028"/>
            <a:chExt cx="8242719" cy="3421609"/>
          </a:xfrm>
        </p:grpSpPr>
        <p:sp>
          <p:nvSpPr>
            <p:cNvPr id="13" name="Rectangle 93"/>
            <p:cNvSpPr>
              <a:spLocks noChangeArrowheads="1"/>
            </p:cNvSpPr>
            <p:nvPr/>
          </p:nvSpPr>
          <p:spPr bwMode="auto">
            <a:xfrm>
              <a:off x="454024" y="3015687"/>
              <a:ext cx="1261872" cy="852028"/>
            </a:xfrm>
            <a:prstGeom prst="rect">
              <a:avLst/>
            </a:prstGeom>
            <a:solidFill>
              <a:srgbClr val="1587DB"/>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Light Blue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85 M: 19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0 G: 157 B: 220</a:t>
              </a:r>
            </a:p>
          </p:txBody>
        </p:sp>
        <p:sp>
          <p:nvSpPr>
            <p:cNvPr id="14" name="Rectangle 93"/>
            <p:cNvSpPr>
              <a:spLocks noChangeArrowheads="1"/>
            </p:cNvSpPr>
            <p:nvPr/>
          </p:nvSpPr>
          <p:spPr bwMode="auto">
            <a:xfrm>
              <a:off x="1848522" y="3014484"/>
              <a:ext cx="1261872" cy="852028"/>
            </a:xfrm>
            <a:prstGeom prst="rect">
              <a:avLst/>
            </a:prstGeom>
            <a:solidFill>
              <a:srgbClr val="1A9EB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Teal</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95 M: 0 Y: 25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0 G: 174 B: 197</a:t>
              </a:r>
            </a:p>
          </p:txBody>
        </p:sp>
        <p:sp>
          <p:nvSpPr>
            <p:cNvPr id="15" name="Rectangle 93"/>
            <p:cNvSpPr>
              <a:spLocks noChangeArrowheads="1"/>
            </p:cNvSpPr>
            <p:nvPr/>
          </p:nvSpPr>
          <p:spPr bwMode="auto">
            <a:xfrm>
              <a:off x="3243020" y="3014484"/>
              <a:ext cx="1261872" cy="852028"/>
            </a:xfrm>
            <a:prstGeom prst="rect">
              <a:avLst/>
            </a:prstGeom>
            <a:solidFill>
              <a:srgbClr val="188C6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Green</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100 M: 0 Y: 66 K: 9</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0 G: 155 B: 123</a:t>
              </a:r>
              <a:endParaRPr lang="en-US" sz="600" dirty="0">
                <a:solidFill>
                  <a:srgbClr val="FFFFFF"/>
                </a:solidFill>
                <a:latin typeface="Franklin Gothic Medium"/>
                <a:ea typeface="ＭＳ Ｐゴシック" pitchFamily="34" charset="-128"/>
                <a:cs typeface="Franklin Gothic Medium"/>
              </a:endParaRPr>
            </a:p>
          </p:txBody>
        </p:sp>
        <p:sp>
          <p:nvSpPr>
            <p:cNvPr id="16" name="Rectangle 93"/>
            <p:cNvSpPr>
              <a:spLocks noChangeArrowheads="1"/>
            </p:cNvSpPr>
            <p:nvPr/>
          </p:nvSpPr>
          <p:spPr bwMode="auto">
            <a:xfrm>
              <a:off x="4637518" y="3014484"/>
              <a:ext cx="1261872" cy="852028"/>
            </a:xfrm>
            <a:prstGeom prst="rect">
              <a:avLst/>
            </a:prstGeom>
            <a:solidFill>
              <a:srgbClr val="7EC0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Lime Green</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50 M: 0 Y: 100 K: 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141 G: 199 B: 63</a:t>
              </a:r>
              <a:endParaRPr lang="en-US" sz="600" dirty="0">
                <a:solidFill>
                  <a:srgbClr val="FFFFFF"/>
                </a:solidFill>
                <a:latin typeface="Franklin Gothic Medium"/>
                <a:ea typeface="ＭＳ Ｐゴシック" pitchFamily="34" charset="-128"/>
                <a:cs typeface="Franklin Gothic Medium"/>
              </a:endParaRPr>
            </a:p>
          </p:txBody>
        </p:sp>
        <p:sp>
          <p:nvSpPr>
            <p:cNvPr id="17" name="Rectangle 93"/>
            <p:cNvSpPr>
              <a:spLocks noChangeArrowheads="1"/>
            </p:cNvSpPr>
            <p:nvPr/>
          </p:nvSpPr>
          <p:spPr bwMode="auto">
            <a:xfrm>
              <a:off x="6032016" y="3014484"/>
              <a:ext cx="1261872" cy="852028"/>
            </a:xfrm>
            <a:prstGeom prst="rect">
              <a:avLst/>
            </a:prstGeom>
            <a:solidFill>
              <a:srgbClr val="57606A"/>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Dark Gray</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11 M: 1 Y: 0 K: 64</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106 G: 115 B: 123</a:t>
              </a:r>
            </a:p>
          </p:txBody>
        </p:sp>
        <p:sp>
          <p:nvSpPr>
            <p:cNvPr id="18" name="Rectangle 93"/>
            <p:cNvSpPr>
              <a:spLocks noChangeArrowheads="1"/>
            </p:cNvSpPr>
            <p:nvPr/>
          </p:nvSpPr>
          <p:spPr bwMode="auto">
            <a:xfrm>
              <a:off x="7426516" y="3014484"/>
              <a:ext cx="1261872" cy="852028"/>
            </a:xfrm>
            <a:prstGeom prst="rect">
              <a:avLst/>
            </a:prstGeom>
            <a:solidFill>
              <a:srgbClr val="B1B3B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Light Gray</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0 Y: 0 K: 29</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190 G: 192 B: 194</a:t>
              </a:r>
            </a:p>
          </p:txBody>
        </p:sp>
        <p:sp>
          <p:nvSpPr>
            <p:cNvPr id="19" name="Rectangle 93"/>
            <p:cNvSpPr>
              <a:spLocks noChangeArrowheads="1"/>
            </p:cNvSpPr>
            <p:nvPr/>
          </p:nvSpPr>
          <p:spPr bwMode="auto">
            <a:xfrm>
              <a:off x="462379" y="1730028"/>
              <a:ext cx="1261872" cy="852028"/>
            </a:xfrm>
            <a:prstGeom prst="rect">
              <a:avLst/>
            </a:prstGeom>
            <a:solidFill>
              <a:srgbClr val="0068A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Blue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100 M: 50 Y: 0 K: 10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0 G: 104 B: 172</a:t>
              </a:r>
            </a:p>
          </p:txBody>
        </p:sp>
        <p:sp>
          <p:nvSpPr>
            <p:cNvPr id="20" name="Rectangle 93"/>
            <p:cNvSpPr>
              <a:spLocks noChangeArrowheads="1"/>
            </p:cNvSpPr>
            <p:nvPr/>
          </p:nvSpPr>
          <p:spPr bwMode="auto">
            <a:xfrm>
              <a:off x="1857792" y="1730028"/>
              <a:ext cx="1257300" cy="852028"/>
            </a:xfrm>
            <a:prstGeom prst="rect">
              <a:avLst/>
            </a:prstGeom>
            <a:solidFill>
              <a:srgbClr val="FECA02"/>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Yellow</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18 Y: 100 K: 0</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255 G: 207 B: 1</a:t>
              </a:r>
            </a:p>
          </p:txBody>
        </p:sp>
        <p:sp>
          <p:nvSpPr>
            <p:cNvPr id="21" name="Rectangle 93"/>
            <p:cNvSpPr>
              <a:spLocks noChangeArrowheads="1"/>
            </p:cNvSpPr>
            <p:nvPr/>
          </p:nvSpPr>
          <p:spPr bwMode="auto">
            <a:xfrm>
              <a:off x="3248633" y="1730028"/>
              <a:ext cx="1261872" cy="852028"/>
            </a:xfrm>
            <a:prstGeom prst="rect">
              <a:avLst/>
            </a:prstGeom>
            <a:solidFill>
              <a:srgbClr val="EB7C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Orange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53 Y: 100 K: 2</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240 G: 139 B: 29</a:t>
              </a:r>
              <a:endParaRPr lang="en-US" sz="600" dirty="0">
                <a:solidFill>
                  <a:srgbClr val="FFFFFF"/>
                </a:solidFill>
                <a:latin typeface="Franklin Gothic Medium"/>
                <a:ea typeface="ＭＳ Ｐゴシック" pitchFamily="34" charset="-128"/>
                <a:cs typeface="Franklin Gothic Medium"/>
              </a:endParaRPr>
            </a:p>
          </p:txBody>
        </p:sp>
        <p:sp>
          <p:nvSpPr>
            <p:cNvPr id="22" name="Rectangle 93"/>
            <p:cNvSpPr>
              <a:spLocks noChangeArrowheads="1"/>
            </p:cNvSpPr>
            <p:nvPr/>
          </p:nvSpPr>
          <p:spPr bwMode="auto">
            <a:xfrm>
              <a:off x="4644046" y="1730028"/>
              <a:ext cx="1261872" cy="852028"/>
            </a:xfrm>
            <a:prstGeom prst="rect">
              <a:avLst/>
            </a:prstGeom>
            <a:solidFill>
              <a:srgbClr val="DA031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Red</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C: 0 M: 100 Y: 99 K: 4</a:t>
              </a:r>
            </a:p>
            <a:p>
              <a:pPr fontAlgn="base">
                <a:lnSpc>
                  <a:spcPts val="1125"/>
                </a:lnSpc>
                <a:spcBef>
                  <a:spcPct val="0"/>
                </a:spcBef>
                <a:spcAft>
                  <a:spcPct val="0"/>
                </a:spcAft>
              </a:pPr>
              <a:r>
                <a:rPr lang="de-DE" sz="600" dirty="0">
                  <a:solidFill>
                    <a:srgbClr val="FFFFFF"/>
                  </a:solidFill>
                  <a:latin typeface="Franklin Gothic Medium"/>
                  <a:ea typeface="ＭＳ Ｐゴシック" pitchFamily="34" charset="-128"/>
                  <a:cs typeface="Franklin Gothic Medium"/>
                </a:rPr>
                <a:t>R: 227 G: 27 B: 35</a:t>
              </a:r>
              <a:endParaRPr lang="en-US" sz="600" dirty="0">
                <a:solidFill>
                  <a:srgbClr val="FFFFFF"/>
                </a:solidFill>
                <a:latin typeface="Franklin Gothic Medium"/>
                <a:ea typeface="ＭＳ Ｐゴシック" pitchFamily="34" charset="-128"/>
                <a:cs typeface="Franklin Gothic Medium"/>
              </a:endParaRPr>
            </a:p>
          </p:txBody>
        </p:sp>
        <p:sp>
          <p:nvSpPr>
            <p:cNvPr id="23" name="Rectangle 93"/>
            <p:cNvSpPr>
              <a:spLocks noChangeArrowheads="1"/>
            </p:cNvSpPr>
            <p:nvPr/>
          </p:nvSpPr>
          <p:spPr bwMode="auto">
            <a:xfrm>
              <a:off x="6039459" y="1730028"/>
              <a:ext cx="1261872" cy="852028"/>
            </a:xfrm>
            <a:prstGeom prst="rect">
              <a:avLst/>
            </a:prstGeom>
            <a:solidFill>
              <a:srgbClr val="900176"/>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Violet</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33 M: 100 Y: 0 K: 8</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163 G: 25 B: 132</a:t>
              </a:r>
            </a:p>
          </p:txBody>
        </p:sp>
        <p:sp>
          <p:nvSpPr>
            <p:cNvPr id="24" name="Rectangle 93"/>
            <p:cNvSpPr>
              <a:spLocks noChangeArrowheads="1"/>
            </p:cNvSpPr>
            <p:nvPr/>
          </p:nvSpPr>
          <p:spPr bwMode="auto">
            <a:xfrm>
              <a:off x="7434871" y="1730028"/>
              <a:ext cx="1261872" cy="852028"/>
            </a:xfrm>
            <a:prstGeom prst="rect">
              <a:avLst/>
            </a:prstGeom>
            <a:solidFill>
              <a:srgbClr val="36158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Purple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89 M: 100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73 G: 47 B: 146</a:t>
              </a:r>
            </a:p>
          </p:txBody>
        </p:sp>
        <p:sp>
          <p:nvSpPr>
            <p:cNvPr id="25" name="Rectangle 93"/>
            <p:cNvSpPr>
              <a:spLocks noChangeArrowheads="1"/>
            </p:cNvSpPr>
            <p:nvPr/>
          </p:nvSpPr>
          <p:spPr bwMode="auto">
            <a:xfrm>
              <a:off x="6032016" y="4296702"/>
              <a:ext cx="1261872" cy="854935"/>
            </a:xfrm>
            <a:prstGeom prst="rect">
              <a:avLst/>
            </a:prstGeom>
            <a:solidFill>
              <a:srgbClr val="000000"/>
            </a:solidFill>
            <a:ln>
              <a:noFill/>
            </a:ln>
            <a:effectLst/>
          </p:spPr>
          <p:txBody>
            <a:bodyPr wrap="square" anchor="ctr">
              <a:spAutoFit/>
            </a:bodyPr>
            <a:lstStyle/>
            <a:p>
              <a:pPr fontAlgn="base">
                <a:lnSpc>
                  <a:spcPts val="1125"/>
                </a:lnSpc>
                <a:spcBef>
                  <a:spcPct val="0"/>
                </a:spcBef>
                <a:spcAft>
                  <a:spcPct val="0"/>
                </a:spcAft>
              </a:pPr>
              <a:r>
                <a:rPr lang="en-US" sz="788" b="1" dirty="0">
                  <a:solidFill>
                    <a:srgbClr val="FFFFFF"/>
                  </a:solidFill>
                  <a:latin typeface="Franklin Gothic Medium"/>
                  <a:ea typeface="ＭＳ Ｐゴシック" pitchFamily="34" charset="-128"/>
                  <a:cs typeface="Franklin Gothic Medium"/>
                </a:rPr>
                <a:t>Black</a:t>
              </a:r>
              <a:endParaRPr lang="en-US" sz="788"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788"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75" dirty="0">
                  <a:solidFill>
                    <a:srgbClr val="FFFFFF"/>
                  </a:solidFill>
                  <a:latin typeface="Franklin Gothic Medium"/>
                  <a:ea typeface="ＭＳ Ｐゴシック" pitchFamily="34" charset="-128"/>
                  <a:cs typeface="Franklin Gothic Medium"/>
                </a:rPr>
                <a:t>C: 0 M: 0 Y: 0 K: 100</a:t>
              </a:r>
            </a:p>
            <a:p>
              <a:pPr fontAlgn="base">
                <a:lnSpc>
                  <a:spcPts val="1125"/>
                </a:lnSpc>
                <a:spcBef>
                  <a:spcPct val="0"/>
                </a:spcBef>
                <a:spcAft>
                  <a:spcPct val="0"/>
                </a:spcAft>
              </a:pPr>
              <a:r>
                <a:rPr lang="en-US" sz="675" dirty="0">
                  <a:solidFill>
                    <a:srgbClr val="FFFFFF"/>
                  </a:solidFill>
                  <a:latin typeface="Franklin Gothic Medium"/>
                  <a:ea typeface="ＭＳ Ｐゴシック" pitchFamily="34" charset="-128"/>
                  <a:cs typeface="Franklin Gothic Medium"/>
                </a:rPr>
                <a:t>R: 0 G: 0 B: 0</a:t>
              </a:r>
            </a:p>
          </p:txBody>
        </p:sp>
        <p:sp>
          <p:nvSpPr>
            <p:cNvPr id="26" name="Rectangle 93"/>
            <p:cNvSpPr>
              <a:spLocks noChangeArrowheads="1"/>
            </p:cNvSpPr>
            <p:nvPr/>
          </p:nvSpPr>
          <p:spPr bwMode="auto">
            <a:xfrm>
              <a:off x="7426516" y="4296702"/>
              <a:ext cx="1261872" cy="854935"/>
            </a:xfrm>
            <a:prstGeom prst="rect">
              <a:avLst/>
            </a:prstGeom>
            <a:solidFill>
              <a:schemeClr val="bg1"/>
            </a:solidFill>
            <a:ln w="6350" cmpd="sng">
              <a:solidFill>
                <a:srgbClr val="B1B3B5"/>
              </a:solidFill>
            </a:ln>
            <a:effectLst/>
          </p:spPr>
          <p:txBody>
            <a:bodyPr wrap="square" anchor="ctr">
              <a:spAutoFit/>
            </a:bodyPr>
            <a:lstStyle/>
            <a:p>
              <a:pPr fontAlgn="base">
                <a:lnSpc>
                  <a:spcPts val="1125"/>
                </a:lnSpc>
                <a:spcBef>
                  <a:spcPct val="0"/>
                </a:spcBef>
                <a:spcAft>
                  <a:spcPct val="0"/>
                </a:spcAft>
              </a:pPr>
              <a:r>
                <a:rPr lang="en-US" sz="788" b="1" dirty="0">
                  <a:solidFill>
                    <a:srgbClr val="57606A"/>
                  </a:solidFill>
                  <a:latin typeface="Franklin Gothic Medium"/>
                  <a:ea typeface="ＭＳ Ｐゴシック" pitchFamily="34" charset="-128"/>
                  <a:cs typeface="Franklin Gothic Medium"/>
                </a:rPr>
                <a:t>White</a:t>
              </a:r>
              <a:endParaRPr lang="en-US" sz="788" dirty="0">
                <a:solidFill>
                  <a:srgbClr val="57606A"/>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788" dirty="0">
                <a:solidFill>
                  <a:srgbClr val="57606A"/>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75" dirty="0">
                  <a:solidFill>
                    <a:srgbClr val="57606A"/>
                  </a:solidFill>
                  <a:latin typeface="Franklin Gothic Medium"/>
                  <a:ea typeface="ＭＳ Ｐゴシック" pitchFamily="34" charset="-128"/>
                  <a:cs typeface="Franklin Gothic Medium"/>
                </a:rPr>
                <a:t>C: 0 M: 0 Y: 0 K: 0</a:t>
              </a:r>
            </a:p>
            <a:p>
              <a:pPr fontAlgn="base">
                <a:lnSpc>
                  <a:spcPts val="1125"/>
                </a:lnSpc>
                <a:spcBef>
                  <a:spcPct val="0"/>
                </a:spcBef>
                <a:spcAft>
                  <a:spcPct val="0"/>
                </a:spcAft>
              </a:pPr>
              <a:r>
                <a:rPr lang="en-US" sz="675" dirty="0">
                  <a:solidFill>
                    <a:srgbClr val="57606A"/>
                  </a:solidFill>
                  <a:latin typeface="Franklin Gothic Medium"/>
                  <a:ea typeface="ＭＳ Ｐゴシック" pitchFamily="34" charset="-128"/>
                  <a:cs typeface="Franklin Gothic Medium"/>
                </a:rPr>
                <a:t>R: 255 G: 255 B: 255</a:t>
              </a:r>
            </a:p>
          </p:txBody>
        </p:sp>
      </p:grpSp>
    </p:spTree>
    <p:extLst>
      <p:ext uri="{BB962C8B-B14F-4D97-AF65-F5344CB8AC3E}">
        <p14:creationId xmlns:p14="http://schemas.microsoft.com/office/powerpoint/2010/main" val="24323430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2_Section_Purple">
    <p:spTree>
      <p:nvGrpSpPr>
        <p:cNvPr id="1" name=""/>
        <p:cNvGrpSpPr/>
        <p:nvPr/>
      </p:nvGrpSpPr>
      <p:grpSpPr>
        <a:xfrm>
          <a:off x="0" y="0"/>
          <a:ext cx="0" cy="0"/>
          <a:chOff x="0" y="0"/>
          <a:chExt cx="0" cy="0"/>
        </a:xfrm>
      </p:grpSpPr>
      <p:pic>
        <p:nvPicPr>
          <p:cNvPr id="6" name="Picture 5" descr="APICS Business SystemB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2"/>
          <p:cNvSpPr>
            <a:spLocks noGrp="1" noChangeArrowheads="1"/>
          </p:cNvSpPr>
          <p:nvPr>
            <p:ph type="ctrTitle" hasCustomPrompt="1"/>
          </p:nvPr>
        </p:nvSpPr>
        <p:spPr>
          <a:xfrm>
            <a:off x="5266944" y="3042745"/>
            <a:ext cx="3877056" cy="466027"/>
          </a:xfrm>
        </p:spPr>
        <p:txBody>
          <a:bodyPr lIns="0" tIns="0" rIns="0" bIns="0"/>
          <a:lstStyle>
            <a:lvl1pPr>
              <a:defRPr sz="2400" baseline="0">
                <a:solidFill>
                  <a:schemeClr val="bg1"/>
                </a:solidFill>
                <a:latin typeface="Franklin Gothic Medium"/>
                <a:cs typeface="Franklin Gothic Medium"/>
              </a:defRPr>
            </a:lvl1pPr>
          </a:lstStyle>
          <a:p>
            <a:pPr lvl="0"/>
            <a:r>
              <a:rPr lang="en-US" noProof="0" dirty="0"/>
              <a:t>Thank You!</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1246780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pic>
        <p:nvPicPr>
          <p:cNvPr id="8" name="Picture 7" descr="APICS_Business_Comps_R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725" b="1" i="0" baseline="0">
                <a:solidFill>
                  <a:schemeClr val="bg1"/>
                </a:solidFill>
                <a:latin typeface="Arial"/>
                <a:cs typeface="Arial"/>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9"/>
            <a:ext cx="3617911" cy="1074653"/>
          </a:xfrm>
          <a:prstGeom prst="rect">
            <a:avLst/>
          </a:prstGeom>
        </p:spPr>
        <p:txBody>
          <a:bodyPr>
            <a:spAutoFit/>
          </a:bodyPr>
          <a:lstStyle>
            <a:lvl1pPr marL="0" indent="0">
              <a:buFontTx/>
              <a:buNone/>
              <a:defRPr sz="1350">
                <a:solidFill>
                  <a:schemeClr val="bg1"/>
                </a:solidFill>
                <a:latin typeface="Arial"/>
                <a:cs typeface="Arial"/>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a:prstGeom prst="rect">
            <a:avLst/>
          </a:prstGeom>
        </p:spPr>
        <p:txBody>
          <a:bodyPr/>
          <a:lstStyle>
            <a:lvl1pPr marL="0" indent="0">
              <a:buNone/>
              <a:defRPr sz="15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38" y="4458689"/>
            <a:ext cx="1479550" cy="338541"/>
          </a:xfrm>
          <a:prstGeom prst="rect">
            <a:avLst/>
          </a:prstGeom>
        </p:spPr>
      </p:pic>
    </p:spTree>
    <p:extLst>
      <p:ext uri="{BB962C8B-B14F-4D97-AF65-F5344CB8AC3E}">
        <p14:creationId xmlns:p14="http://schemas.microsoft.com/office/powerpoint/2010/main" val="4226880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Title White">
    <p:spTree>
      <p:nvGrpSpPr>
        <p:cNvPr id="1" name=""/>
        <p:cNvGrpSpPr/>
        <p:nvPr/>
      </p:nvGrpSpPr>
      <p:grpSpPr>
        <a:xfrm>
          <a:off x="0" y="0"/>
          <a:ext cx="0" cy="0"/>
          <a:chOff x="0" y="0"/>
          <a:chExt cx="0" cy="0"/>
        </a:xfrm>
      </p:grpSpPr>
      <p:pic>
        <p:nvPicPr>
          <p:cNvPr id="7" name="Picture 6" descr="APICS_Business_Comps_R03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PICS_Logo_PMS7462_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9788" y="4454330"/>
            <a:ext cx="1498600" cy="3429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725" baseline="0">
                <a:solidFill>
                  <a:schemeClr val="tx1"/>
                </a:solidFill>
                <a:latin typeface="Arial"/>
                <a:cs typeface="Arial"/>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9"/>
            <a:ext cx="3617911" cy="1074653"/>
          </a:xfrm>
          <a:prstGeom prst="rect">
            <a:avLst/>
          </a:prstGeom>
        </p:spPr>
        <p:txBody>
          <a:bodyPr>
            <a:spAutoFit/>
          </a:bodyPr>
          <a:lstStyle>
            <a:lvl1pPr marL="0" indent="0">
              <a:buFontTx/>
              <a:buNone/>
              <a:defRPr sz="1350">
                <a:solidFill>
                  <a:schemeClr val="tx1"/>
                </a:solidFill>
                <a:latin typeface="Arial"/>
                <a:cs typeface="Arial"/>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a:prstGeom prst="rect">
            <a:avLst/>
          </a:prstGeom>
        </p:spPr>
        <p:txBody>
          <a:bodyPr/>
          <a:lstStyle>
            <a:lvl1pPr marL="0" indent="0">
              <a:buNone/>
              <a:defRPr sz="1500" baseline="0">
                <a:solidFill>
                  <a:schemeClr val="tx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spTree>
    <p:extLst>
      <p:ext uri="{BB962C8B-B14F-4D97-AF65-F5344CB8AC3E}">
        <p14:creationId xmlns:p14="http://schemas.microsoft.com/office/powerpoint/2010/main" val="382997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_Green">
    <p:spTree>
      <p:nvGrpSpPr>
        <p:cNvPr id="1" name=""/>
        <p:cNvGrpSpPr/>
        <p:nvPr/>
      </p:nvGrpSpPr>
      <p:grpSpPr>
        <a:xfrm>
          <a:off x="0" y="0"/>
          <a:ext cx="0" cy="0"/>
          <a:chOff x="0" y="0"/>
          <a:chExt cx="0" cy="0"/>
        </a:xfrm>
      </p:grpSpPr>
      <p:pic>
        <p:nvPicPr>
          <p:cNvPr id="8" name="Picture 7" descr="APICS Business System 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pic>
        <p:nvPicPr>
          <p:cNvPr id="14" name="Picture 13"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2" name="TextBox 1"/>
          <p:cNvSpPr txBox="1"/>
          <p:nvPr userDrawn="1"/>
        </p:nvSpPr>
        <p:spPr>
          <a:xfrm>
            <a:off x="441435" y="413845"/>
            <a:ext cx="3704897" cy="276999"/>
          </a:xfrm>
          <a:prstGeom prst="rect">
            <a:avLst/>
          </a:prstGeom>
          <a:noFill/>
        </p:spPr>
        <p:txBody>
          <a:bodyPr wrap="square" rtlCol="0">
            <a:spAutoFit/>
          </a:bodyPr>
          <a:lstStyle/>
          <a:p>
            <a:pPr fontAlgn="base">
              <a:spcBef>
                <a:spcPct val="0"/>
              </a:spcBef>
              <a:spcAft>
                <a:spcPct val="0"/>
              </a:spcAft>
            </a:pPr>
            <a:endParaRPr lang="en-US" sz="1200" dirty="0">
              <a:solidFill>
                <a:srgbClr val="0068AC"/>
              </a:solidFill>
              <a:latin typeface="Arial"/>
              <a:ea typeface="ＭＳ Ｐゴシック" pitchFamily="34" charset="-128"/>
            </a:endParaRPr>
          </a:p>
        </p:txBody>
      </p:sp>
    </p:spTree>
    <p:extLst>
      <p:ext uri="{BB962C8B-B14F-4D97-AF65-F5344CB8AC3E}">
        <p14:creationId xmlns:p14="http://schemas.microsoft.com/office/powerpoint/2010/main" val="41196091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Section_Green">
    <p:spTree>
      <p:nvGrpSpPr>
        <p:cNvPr id="1" name=""/>
        <p:cNvGrpSpPr/>
        <p:nvPr/>
      </p:nvGrpSpPr>
      <p:grpSpPr>
        <a:xfrm>
          <a:off x="0" y="0"/>
          <a:ext cx="0" cy="0"/>
          <a:chOff x="0" y="0"/>
          <a:chExt cx="0" cy="0"/>
        </a:xfrm>
      </p:grpSpPr>
      <p:pic>
        <p:nvPicPr>
          <p:cNvPr id="8" name="Picture 7" descr="APICS Business System 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pic>
        <p:nvPicPr>
          <p:cNvPr id="14" name="Picture 13"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2" name="TextBox 1"/>
          <p:cNvSpPr txBox="1"/>
          <p:nvPr userDrawn="1"/>
        </p:nvSpPr>
        <p:spPr>
          <a:xfrm>
            <a:off x="441435" y="413845"/>
            <a:ext cx="3704897" cy="276999"/>
          </a:xfrm>
          <a:prstGeom prst="rect">
            <a:avLst/>
          </a:prstGeom>
          <a:noFill/>
        </p:spPr>
        <p:txBody>
          <a:bodyPr wrap="square" rtlCol="0">
            <a:spAutoFit/>
          </a:bodyPr>
          <a:lstStyle/>
          <a:p>
            <a:pPr fontAlgn="base">
              <a:spcBef>
                <a:spcPct val="0"/>
              </a:spcBef>
              <a:spcAft>
                <a:spcPct val="0"/>
              </a:spcAft>
            </a:pPr>
            <a:endParaRPr lang="en-US" sz="1200" dirty="0">
              <a:solidFill>
                <a:srgbClr val="0068AC"/>
              </a:solidFill>
              <a:latin typeface="Arial"/>
              <a:ea typeface="ＭＳ Ｐゴシック" pitchFamily="34" charset="-128"/>
            </a:endParaRPr>
          </a:p>
        </p:txBody>
      </p:sp>
    </p:spTree>
    <p:extLst>
      <p:ext uri="{BB962C8B-B14F-4D97-AF65-F5344CB8AC3E}">
        <p14:creationId xmlns:p14="http://schemas.microsoft.com/office/powerpoint/2010/main" val="4083346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6_Section_Gold">
    <p:spTree>
      <p:nvGrpSpPr>
        <p:cNvPr id="1" name=""/>
        <p:cNvGrpSpPr/>
        <p:nvPr/>
      </p:nvGrpSpPr>
      <p:grpSpPr>
        <a:xfrm>
          <a:off x="0" y="0"/>
          <a:ext cx="0" cy="0"/>
          <a:chOff x="0" y="0"/>
          <a:chExt cx="0" cy="0"/>
        </a:xfrm>
      </p:grpSpPr>
      <p:pic>
        <p:nvPicPr>
          <p:cNvPr id="8" name="Picture 7" descr="APICS Business System 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30314614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9_Section_Blue">
    <p:spTree>
      <p:nvGrpSpPr>
        <p:cNvPr id="1" name=""/>
        <p:cNvGrpSpPr/>
        <p:nvPr/>
      </p:nvGrpSpPr>
      <p:grpSpPr>
        <a:xfrm>
          <a:off x="0" y="0"/>
          <a:ext cx="0" cy="0"/>
          <a:chOff x="0" y="0"/>
          <a:chExt cx="0" cy="0"/>
        </a:xfrm>
      </p:grpSpPr>
      <p:pic>
        <p:nvPicPr>
          <p:cNvPr id="10" name="Picture 9" descr="APICS Business System 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2320321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0_Section_Blue2">
    <p:spTree>
      <p:nvGrpSpPr>
        <p:cNvPr id="1" name=""/>
        <p:cNvGrpSpPr/>
        <p:nvPr/>
      </p:nvGrpSpPr>
      <p:grpSpPr>
        <a:xfrm>
          <a:off x="0" y="0"/>
          <a:ext cx="0" cy="0"/>
          <a:chOff x="0" y="0"/>
          <a:chExt cx="0" cy="0"/>
        </a:xfrm>
      </p:grpSpPr>
      <p:pic>
        <p:nvPicPr>
          <p:cNvPr id="6" name="Picture 5" descr="APICS Business System 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7"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8"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23906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1_Section_Purple">
    <p:spTree>
      <p:nvGrpSpPr>
        <p:cNvPr id="1" name=""/>
        <p:cNvGrpSpPr/>
        <p:nvPr/>
      </p:nvGrpSpPr>
      <p:grpSpPr>
        <a:xfrm>
          <a:off x="0" y="0"/>
          <a:ext cx="0" cy="0"/>
          <a:chOff x="0" y="0"/>
          <a:chExt cx="0" cy="0"/>
        </a:xfrm>
      </p:grpSpPr>
      <p:pic>
        <p:nvPicPr>
          <p:cNvPr id="8" name="Picture 7" descr="APICS Business System 10.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11072492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hasCustomPrompt="1"/>
          </p:nvPr>
        </p:nvSpPr>
        <p:spPr>
          <a:xfrm>
            <a:off x="454026" y="937022"/>
            <a:ext cx="8235949" cy="3690938"/>
          </a:xfrm>
          <a:prstGeom prst="rect">
            <a:avLst/>
          </a:prstGeom>
        </p:spPr>
        <p:txBody>
          <a:bodyPr/>
          <a:lstStyle>
            <a:lvl1pPr marL="0" indent="0">
              <a:spcBef>
                <a:spcPts val="1350"/>
              </a:spcBef>
              <a:buSzPct val="80000"/>
              <a:buFont typeface="Wingdings" pitchFamily="2" charset="2"/>
              <a:buNone/>
              <a:defRPr sz="1800">
                <a:solidFill>
                  <a:schemeClr val="bg2">
                    <a:lumMod val="25000"/>
                  </a:schemeClr>
                </a:solidFill>
              </a:defRPr>
            </a:lvl1pPr>
            <a:lvl2pPr marL="173831" indent="-173831">
              <a:buFont typeface="Wingdings" panose="05000000000000000000" pitchFamily="2" charset="2"/>
              <a:buChar char="§"/>
              <a:defRPr sz="1500">
                <a:solidFill>
                  <a:schemeClr val="bg2">
                    <a:lumMod val="25000"/>
                  </a:schemeClr>
                </a:solidFill>
              </a:defRPr>
            </a:lvl2pPr>
            <a:lvl3pPr marL="557213" indent="-257175">
              <a:buFont typeface="Arial" pitchFamily="34" charset="0"/>
              <a:buChar char="–"/>
              <a:tabLst>
                <a:tab pos="472679" algn="l"/>
              </a:tabLst>
              <a:defRPr sz="1350">
                <a:solidFill>
                  <a:schemeClr val="bg2">
                    <a:lumMod val="25000"/>
                  </a:schemeClr>
                </a:solidFill>
              </a:defRPr>
            </a:lvl3pPr>
            <a:lvl4pPr marL="557213" indent="-257175">
              <a:buFont typeface="Arial" pitchFamily="34" charset="0"/>
              <a:buChar char="–"/>
              <a:tabLst>
                <a:tab pos="472679" algn="l"/>
              </a:tabLst>
              <a:defRPr/>
            </a:lvl4pPr>
            <a:lvl5pPr marL="557213" indent="-257175">
              <a:buFont typeface="Arial" pitchFamily="34" charset="0"/>
              <a:buChar char="–"/>
              <a:tabLst>
                <a:tab pos="472679" algn="l"/>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0277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C/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atin typeface="Arial"/>
                <a:cs typeface="Arial"/>
              </a:defRPr>
            </a:lvl1pPr>
          </a:lstStyle>
          <a:p>
            <a:r>
              <a:rPr lang="en-US" dirty="0"/>
              <a:t>Contents or Agenda</a:t>
            </a:r>
          </a:p>
        </p:txBody>
      </p:sp>
      <p:sp>
        <p:nvSpPr>
          <p:cNvPr id="9" name="Text Placeholder 8"/>
          <p:cNvSpPr>
            <a:spLocks noGrp="1"/>
          </p:cNvSpPr>
          <p:nvPr>
            <p:ph type="body" sz="quarter" idx="11" hasCustomPrompt="1"/>
          </p:nvPr>
        </p:nvSpPr>
        <p:spPr>
          <a:xfrm>
            <a:off x="451104" y="1545432"/>
            <a:ext cx="8254746" cy="3118247"/>
          </a:xfrm>
          <a:prstGeom prst="rect">
            <a:avLst/>
          </a:prstGeom>
        </p:spPr>
        <p:txBody>
          <a:bodyPr/>
          <a:lstStyle>
            <a:lvl1pPr marL="210741" indent="-210741">
              <a:spcBef>
                <a:spcPts val="450"/>
              </a:spcBef>
              <a:buClrTx/>
              <a:buSzPct val="80000"/>
              <a:buFont typeface="+mj-lt"/>
              <a:buAutoNum type="arabicPeriod"/>
              <a:defRPr>
                <a:solidFill>
                  <a:schemeClr val="bg2">
                    <a:lumMod val="25000"/>
                  </a:schemeClr>
                </a:solidFill>
              </a:defRPr>
            </a:lvl1pPr>
          </a:lstStyle>
          <a:p>
            <a:pPr lvl="0"/>
            <a:r>
              <a:rPr lang="en-US" dirty="0"/>
              <a:t>Click to edit master text styles</a:t>
            </a:r>
          </a:p>
        </p:txBody>
      </p:sp>
      <p:sp>
        <p:nvSpPr>
          <p:cNvPr id="10" name="Text Placeholder 6"/>
          <p:cNvSpPr>
            <a:spLocks noGrp="1"/>
          </p:cNvSpPr>
          <p:nvPr>
            <p:ph type="body" sz="quarter" idx="10" hasCustomPrompt="1"/>
          </p:nvPr>
        </p:nvSpPr>
        <p:spPr>
          <a:xfrm>
            <a:off x="450850" y="777479"/>
            <a:ext cx="8255000" cy="548878"/>
          </a:xfrm>
          <a:prstGeom prst="rect">
            <a:avLst/>
          </a:prstGeom>
        </p:spPr>
        <p:txBody>
          <a:bodyPr/>
          <a:lstStyle>
            <a:lvl1pPr marL="0" indent="0">
              <a:lnSpc>
                <a:spcPct val="90000"/>
              </a:lnSpc>
              <a:buFontTx/>
              <a:buNone/>
              <a:defRPr baseline="0">
                <a:solidFill>
                  <a:schemeClr val="accent2"/>
                </a:solidFill>
                <a:latin typeface="Arial"/>
                <a:cs typeface="Arial"/>
              </a:defRPr>
            </a:lvl1pPr>
          </a:lstStyle>
          <a:p>
            <a:pPr lvl="0"/>
            <a:r>
              <a:rPr lang="en-US" dirty="0"/>
              <a:t>Optional introductory text goes here.</a:t>
            </a:r>
          </a:p>
        </p:txBody>
      </p:sp>
    </p:spTree>
    <p:extLst>
      <p:ext uri="{BB962C8B-B14F-4D97-AF65-F5344CB8AC3E}">
        <p14:creationId xmlns:p14="http://schemas.microsoft.com/office/powerpoint/2010/main" val="17213471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8048"/>
            <a:ext cx="4038600" cy="3656574"/>
          </a:xfrm>
          <a:prstGeom prst="rect">
            <a:avLst/>
          </a:prstGeom>
        </p:spPr>
        <p:txBody>
          <a:bodyPr/>
          <a:lstStyle>
            <a:lvl1pPr marL="0" indent="0">
              <a:buNone/>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48200" y="938048"/>
            <a:ext cx="4038600" cy="3656574"/>
          </a:xfrm>
          <a:prstGeom prst="rect">
            <a:avLst/>
          </a:prstGeom>
        </p:spPr>
        <p:txBody>
          <a:bodyPr/>
          <a:lstStyle>
            <a:lvl1pPr>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473030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Support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3178176"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3841750" y="1261241"/>
            <a:ext cx="4845050" cy="3333381"/>
          </a:xfrm>
          <a:prstGeom prst="rect">
            <a:avLst/>
          </a:prstGeom>
        </p:spPr>
        <p:txBody>
          <a:bodyPr/>
          <a:lstStyle>
            <a:lvl1pPr>
              <a:defRPr sz="1350">
                <a:solidFill>
                  <a:schemeClr val="bg2">
                    <a:lumMod val="10000"/>
                  </a:schemeClr>
                </a:solidFill>
                <a:latin typeface="Arial"/>
                <a:cs typeface="Arial"/>
              </a:defRPr>
            </a:lvl1pPr>
            <a:lvl2pPr marL="177404" indent="-177404">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3841750" y="930166"/>
            <a:ext cx="4863996"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27467767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uppo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5533697" y="937022"/>
            <a:ext cx="3178176"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4875213"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5" y="930166"/>
            <a:ext cx="4866784"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235721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Section_Gold">
    <p:spTree>
      <p:nvGrpSpPr>
        <p:cNvPr id="1" name=""/>
        <p:cNvGrpSpPr/>
        <p:nvPr/>
      </p:nvGrpSpPr>
      <p:grpSpPr>
        <a:xfrm>
          <a:off x="0" y="0"/>
          <a:ext cx="0" cy="0"/>
          <a:chOff x="0" y="0"/>
          <a:chExt cx="0" cy="0"/>
        </a:xfrm>
      </p:grpSpPr>
      <p:pic>
        <p:nvPicPr>
          <p:cNvPr id="8" name="Picture 7" descr="APICS Business System 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2146823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Support Lef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4872038"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5532438" y="1261241"/>
            <a:ext cx="3154362"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5532439" y="930166"/>
            <a:ext cx="3166697" cy="283779"/>
          </a:xfrm>
          <a:prstGeom prst="rect">
            <a:avLst/>
          </a:prstGeo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18665966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Support Right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841751" y="937022"/>
            <a:ext cx="4870123"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3205163"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3196733"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13775217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with Side Notes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7200" y="937022"/>
            <a:ext cx="6556375"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7208838" y="1261241"/>
            <a:ext cx="1477962"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7208838" y="930166"/>
            <a:ext cx="1483742"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23131132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with Side Note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155826" y="937022"/>
            <a:ext cx="6556048"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1511300" cy="3333381"/>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1507325" cy="283779"/>
          </a:xfrm>
          <a:prstGeom prst="rect">
            <a:avLst/>
          </a:prstGeom>
        </p:spPr>
        <p:txBody>
          <a:bodyPr/>
          <a:lstStyle>
            <a:lvl1pPr marL="0" indent="0">
              <a:lnSpc>
                <a:spcPct val="90000"/>
              </a:lnSpc>
              <a:buFontTx/>
              <a:buNone/>
              <a:defRPr sz="1500" baseline="0">
                <a:solidFill>
                  <a:schemeClr val="accent2"/>
                </a:solidFill>
                <a:latin typeface="Arial"/>
                <a:cs typeface="Arial"/>
              </a:defRPr>
            </a:lvl1pPr>
          </a:lstStyle>
          <a:p>
            <a:pPr lvl="0"/>
            <a:r>
              <a:rPr lang="en-US" dirty="0"/>
              <a:t>Header</a:t>
            </a:r>
          </a:p>
        </p:txBody>
      </p:sp>
    </p:spTree>
    <p:extLst>
      <p:ext uri="{BB962C8B-B14F-4D97-AF65-F5344CB8AC3E}">
        <p14:creationId xmlns:p14="http://schemas.microsoft.com/office/powerpoint/2010/main" val="41023009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937022"/>
            <a:ext cx="8257849" cy="3519488"/>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Tree>
    <p:extLst>
      <p:ext uri="{BB962C8B-B14F-4D97-AF65-F5344CB8AC3E}">
        <p14:creationId xmlns:p14="http://schemas.microsoft.com/office/powerpoint/2010/main" val="42374803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xample 5 Horizonta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54026" y="2656489"/>
            <a:ext cx="8257849" cy="1800020"/>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8254999" cy="1363718"/>
          </a:xfrm>
          <a:prstGeom prst="rect">
            <a:avLst/>
          </a:prstGeom>
        </p:spPr>
        <p:txBody>
          <a:bodyPr/>
          <a:lstStyle>
            <a:lvl1pPr>
              <a:defRPr sz="1350">
                <a:solidFill>
                  <a:schemeClr val="bg2">
                    <a:lumMod val="10000"/>
                  </a:schemeClr>
                </a:solidFill>
                <a:latin typeface="Arial"/>
                <a:cs typeface="Arial"/>
              </a:defRPr>
            </a:lvl1pPr>
            <a:lvl2pPr>
              <a:spcBef>
                <a:spcPts val="450"/>
              </a:spcBef>
              <a:defRPr sz="1350">
                <a:solidFill>
                  <a:schemeClr val="bg2">
                    <a:lumMod val="10000"/>
                  </a:schemeClr>
                </a:solidFill>
                <a:latin typeface="Arial"/>
                <a:cs typeface="Arial"/>
              </a:defRPr>
            </a:lvl2pPr>
            <a:lvl3pPr>
              <a:defRPr sz="1350">
                <a:solidFill>
                  <a:schemeClr val="bg2">
                    <a:lumMod val="10000"/>
                  </a:schemeClr>
                </a:solidFill>
                <a:latin typeface="Arial"/>
                <a:cs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6" y="930166"/>
            <a:ext cx="8233287" cy="283779"/>
          </a:xfrm>
          <a:prstGeom prst="rect">
            <a:avLst/>
          </a:prstGeo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8507953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Biography</a:t>
            </a:r>
          </a:p>
        </p:txBody>
      </p:sp>
      <p:sp>
        <p:nvSpPr>
          <p:cNvPr id="3" name="Content Placeholder 2"/>
          <p:cNvSpPr>
            <a:spLocks noGrp="1"/>
          </p:cNvSpPr>
          <p:nvPr>
            <p:ph sz="half" idx="1" hasCustomPrompt="1"/>
          </p:nvPr>
        </p:nvSpPr>
        <p:spPr>
          <a:xfrm>
            <a:off x="457201" y="937022"/>
            <a:ext cx="1508125" cy="1637109"/>
          </a:xfrm>
          <a:prstGeom prst="rect">
            <a:avLst/>
          </a:prstGeom>
          <a:solidFill>
            <a:schemeClr val="bg2">
              <a:lumMod val="90000"/>
            </a:schemeClr>
          </a:solidFill>
        </p:spPr>
        <p:txBody>
          <a:bodyPr anchor="ctr"/>
          <a:lstStyle>
            <a:lvl1pPr marL="0" indent="0">
              <a:buNone/>
              <a:defRPr sz="1050">
                <a:solidFill>
                  <a:schemeClr val="bg2">
                    <a:lumMod val="25000"/>
                  </a:schemeClr>
                </a:solidFill>
                <a:latin typeface="Arial"/>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Insert Headshot</a:t>
            </a:r>
            <a:endParaRPr lang="en-US" sz="900" i="1" dirty="0">
              <a:solidFill>
                <a:schemeClr val="bg1">
                  <a:lumMod val="50000"/>
                </a:schemeClr>
              </a:solidFill>
              <a:latin typeface="Franklin Gothic Book"/>
            </a:endParaRPr>
          </a:p>
        </p:txBody>
      </p:sp>
      <p:sp>
        <p:nvSpPr>
          <p:cNvPr id="4" name="Content Placeholder 3"/>
          <p:cNvSpPr>
            <a:spLocks noGrp="1"/>
          </p:cNvSpPr>
          <p:nvPr>
            <p:ph sz="half" idx="2"/>
          </p:nvPr>
        </p:nvSpPr>
        <p:spPr>
          <a:xfrm>
            <a:off x="2155826" y="1261241"/>
            <a:ext cx="6530975" cy="3333381"/>
          </a:xfrm>
          <a:prstGeom prst="rect">
            <a:avLst/>
          </a:prstGeom>
        </p:spPr>
        <p:txBody>
          <a:bodyPr/>
          <a:lstStyle>
            <a:lvl1pPr>
              <a:spcBef>
                <a:spcPts val="900"/>
              </a:spcBef>
              <a:defRPr sz="1350">
                <a:solidFill>
                  <a:schemeClr val="bg2">
                    <a:lumMod val="10000"/>
                  </a:schemeClr>
                </a:solidFill>
                <a:latin typeface="Arial"/>
              </a:defRPr>
            </a:lvl1pPr>
            <a:lvl2pPr>
              <a:spcBef>
                <a:spcPts val="225"/>
              </a:spcBef>
              <a:defRPr sz="1350">
                <a:solidFill>
                  <a:schemeClr val="bg2">
                    <a:lumMod val="10000"/>
                  </a:schemeClr>
                </a:solidFill>
                <a:latin typeface="Arial"/>
              </a:defRPr>
            </a:lvl2pPr>
            <a:lvl3pPr>
              <a:defRPr sz="1350">
                <a:solidFill>
                  <a:schemeClr val="bg2">
                    <a:lumMod val="10000"/>
                  </a:schemeClr>
                </a:solidFill>
                <a:latin typeface="Arial"/>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2149232" y="930166"/>
            <a:ext cx="6556514" cy="283779"/>
          </a:xfrm>
          <a:prstGeom prst="rect">
            <a:avLst/>
          </a:prstGeom>
        </p:spPr>
        <p:txBody>
          <a:bodyPr/>
          <a:lstStyle>
            <a:lvl1pPr marL="0" indent="0">
              <a:lnSpc>
                <a:spcPct val="90000"/>
              </a:lnSpc>
              <a:buFontTx/>
              <a:buNone/>
              <a:defRPr sz="1500" baseline="0">
                <a:solidFill>
                  <a:schemeClr val="tx1"/>
                </a:solidFill>
                <a:latin typeface="Arial"/>
                <a:cs typeface="Arial"/>
              </a:defRPr>
            </a:lvl1pPr>
          </a:lstStyle>
          <a:p>
            <a:pPr lvl="0"/>
            <a:r>
              <a:rPr lang="en-US" dirty="0"/>
              <a:t>Name, Title</a:t>
            </a:r>
          </a:p>
        </p:txBody>
      </p:sp>
    </p:spTree>
    <p:extLst>
      <p:ext uri="{BB962C8B-B14F-4D97-AF65-F5344CB8AC3E}">
        <p14:creationId xmlns:p14="http://schemas.microsoft.com/office/powerpoint/2010/main" val="4246339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aphicFrame>
        <p:nvGraphicFramePr>
          <p:cNvPr id="3" name="Table Placeholder 5"/>
          <p:cNvGraphicFramePr>
            <a:graphicFrameLocks/>
          </p:cNvGraphicFramePr>
          <p:nvPr userDrawn="1"/>
        </p:nvGraphicFramePr>
        <p:xfrm>
          <a:off x="454025" y="953691"/>
          <a:ext cx="8229600" cy="3466818"/>
        </p:xfrm>
        <a:graphic>
          <a:graphicData uri="http://schemas.openxmlformats.org/drawingml/2006/table">
            <a:tbl>
              <a:tblPr firstRow="1" bandRow="1">
                <a:tableStyleId>{1E171933-4619-4E11-9A3F-F7608DF75F80}</a:tableStyleId>
              </a:tblPr>
              <a:tblGrid>
                <a:gridCol w="4096273">
                  <a:extLst>
                    <a:ext uri="{9D8B030D-6E8A-4147-A177-3AD203B41FA5}">
                      <a16:colId xmlns:a16="http://schemas.microsoft.com/office/drawing/2014/main" val="20000"/>
                    </a:ext>
                  </a:extLst>
                </a:gridCol>
                <a:gridCol w="4133327">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Arial"/>
                          <a:cs typeface="Arial"/>
                        </a:rPr>
                        <a:t>Text</a:t>
                      </a:r>
                      <a:endParaRPr kumimoji="0" lang="en-US" sz="1200" b="1" i="0" u="none" strike="noStrike" cap="none" normalizeH="0" baseline="0" dirty="0">
                        <a:ln>
                          <a:noFill/>
                        </a:ln>
                        <a:solidFill>
                          <a:srgbClr val="FFFFFF"/>
                        </a:solidFill>
                        <a:effectLst/>
                        <a:latin typeface="Arial"/>
                        <a:ea typeface="ＭＳ Ｐゴシック" pitchFamily="34" charset="-128"/>
                        <a:cs typeface="Arial"/>
                      </a:endParaRPr>
                    </a:p>
                  </a:txBody>
                  <a:tcPr marT="68580" marB="68580" horzOverflow="overflow">
                    <a:lnB w="12700" cmpd="sng">
                      <a:noFill/>
                    </a:lnB>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Arial"/>
                          <a:cs typeface="Arial"/>
                        </a:rPr>
                        <a:t>Text</a:t>
                      </a:r>
                      <a:endParaRPr kumimoji="0" lang="en-US" sz="1200" b="1" i="0" u="none" strike="noStrike" cap="none" normalizeH="0" baseline="0" dirty="0">
                        <a:ln>
                          <a:noFill/>
                        </a:ln>
                        <a:solidFill>
                          <a:srgbClr val="FFFFFF"/>
                        </a:solidFill>
                        <a:effectLst/>
                        <a:latin typeface="Arial"/>
                        <a:ea typeface="ＭＳ Ｐゴシック" pitchFamily="34" charset="-128"/>
                        <a:cs typeface="Arial"/>
                      </a:endParaRPr>
                    </a:p>
                  </a:txBody>
                  <a:tcPr marT="68580" marB="68580" horzOverflow="overflow">
                    <a:lnB w="12700" cmpd="sng">
                      <a:noFill/>
                    </a:lnB>
                    <a:solidFill>
                      <a:schemeClr val="accent2"/>
                    </a:solidFill>
                  </a:tcPr>
                </a:tc>
                <a:extLst>
                  <a:ext uri="{0D108BD9-81ED-4DB2-BD59-A6C34878D82A}">
                    <a16:rowId xmlns:a16="http://schemas.microsoft.com/office/drawing/2014/main" val="10000"/>
                  </a:ext>
                </a:extLst>
              </a:tr>
              <a:tr h="285655">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1"/>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2"/>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3"/>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4"/>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5"/>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6"/>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7"/>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8"/>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09"/>
                  </a:ext>
                </a:extLst>
              </a:tr>
              <a:tr h="317897">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w="12700" cmpd="sng">
                      <a:noFill/>
                    </a:lnL>
                    <a:lnR>
                      <a:noFill/>
                    </a:lnR>
                    <a:lnT w="12700" cmpd="sng">
                      <a:noFill/>
                    </a:lnT>
                    <a:lnB w="12700" cmpd="sng">
                      <a:noFill/>
                    </a:lnB>
                  </a:tcPr>
                </a:tc>
                <a:tc>
                  <a:txBody>
                    <a:bodyPr/>
                    <a:lstStyle/>
                    <a:p>
                      <a:pPr marL="0" marR="0" lvl="0" indent="0" algn="l" defTabSz="914400" rtl="0" eaLnBrk="1" fontAlgn="base" latinLnBrk="0" hangingPunct="1">
                        <a:lnSpc>
                          <a:spcPts val="1700"/>
                        </a:lnSpc>
                        <a:spcBef>
                          <a:spcPct val="0"/>
                        </a:spcBef>
                        <a:spcAft>
                          <a:spcPts val="0"/>
                        </a:spcAft>
                        <a:buClrTx/>
                        <a:buSzTx/>
                        <a:buFontTx/>
                        <a:buNone/>
                        <a:tabLst/>
                      </a:pPr>
                      <a:r>
                        <a:rPr kumimoji="0" lang="en-US" sz="900" u="none" strike="noStrike" cap="none" normalizeH="0" baseline="0" dirty="0">
                          <a:ln>
                            <a:noFill/>
                          </a:ln>
                          <a:solidFill>
                            <a:schemeClr val="bg2">
                              <a:lumMod val="10000"/>
                            </a:schemeClr>
                          </a:solidFill>
                          <a:effectLst/>
                          <a:latin typeface="Arial"/>
                          <a:cs typeface="Arial"/>
                        </a:rPr>
                        <a:t>Text</a:t>
                      </a:r>
                      <a:endParaRPr kumimoji="0" lang="en-US" sz="900" b="0" i="0" u="none" strike="noStrike" cap="none" normalizeH="0" baseline="0" dirty="0">
                        <a:ln>
                          <a:noFill/>
                        </a:ln>
                        <a:solidFill>
                          <a:schemeClr val="bg2">
                            <a:lumMod val="10000"/>
                          </a:schemeClr>
                        </a:solidFill>
                        <a:effectLst/>
                        <a:latin typeface="Arial"/>
                        <a:ea typeface="ＭＳ Ｐゴシック" pitchFamily="34" charset="-128"/>
                        <a:cs typeface="Arial"/>
                      </a:endParaRPr>
                    </a:p>
                  </a:txBody>
                  <a:tcPr marT="68580" marB="68580" horzOverflow="overflow">
                    <a:lnL>
                      <a:noFill/>
                    </a:lnL>
                    <a:lnR w="12700" cmpd="sng">
                      <a:noFill/>
                    </a:lnR>
                    <a:lnT w="12700" cmpd="sng">
                      <a:noFill/>
                    </a:lnT>
                    <a:lnB w="12700" cmpd="sng">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583760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Pie Chart</a:t>
            </a:r>
          </a:p>
        </p:txBody>
      </p:sp>
      <p:graphicFrame>
        <p:nvGraphicFramePr>
          <p:cNvPr id="4"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3379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Line Chart</a:t>
            </a:r>
          </a:p>
        </p:txBody>
      </p:sp>
      <p:graphicFrame>
        <p:nvGraphicFramePr>
          <p:cNvPr id="5"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687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Section_Blue">
    <p:spTree>
      <p:nvGrpSpPr>
        <p:cNvPr id="1" name=""/>
        <p:cNvGrpSpPr/>
        <p:nvPr/>
      </p:nvGrpSpPr>
      <p:grpSpPr>
        <a:xfrm>
          <a:off x="0" y="0"/>
          <a:ext cx="0" cy="0"/>
          <a:chOff x="0" y="0"/>
          <a:chExt cx="0" cy="0"/>
        </a:xfrm>
      </p:grpSpPr>
      <p:pic>
        <p:nvPicPr>
          <p:cNvPr id="10" name="Picture 9" descr="APICS Business System 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6"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7"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34414561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Bar Chart</a:t>
            </a:r>
          </a:p>
        </p:txBody>
      </p:sp>
      <p:graphicFrame>
        <p:nvGraphicFramePr>
          <p:cNvPr id="4" name="Chart Placeholder 7"/>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6345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Horizontal Line Chart</a:t>
            </a:r>
          </a:p>
        </p:txBody>
      </p:sp>
      <p:graphicFrame>
        <p:nvGraphicFramePr>
          <p:cNvPr id="5" name="Chart Placeholder 6"/>
          <p:cNvGraphicFramePr>
            <a:graphicFrameLocks/>
          </p:cNvGraphicFramePr>
          <p:nvPr userDrawn="1"/>
        </p:nvGraphicFramePr>
        <p:xfrm>
          <a:off x="457200" y="957263"/>
          <a:ext cx="8229600" cy="36659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91607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Grid Template</a:t>
            </a:r>
          </a:p>
        </p:txBody>
      </p:sp>
      <p:grpSp>
        <p:nvGrpSpPr>
          <p:cNvPr id="4" name="Group 3"/>
          <p:cNvGrpSpPr/>
          <p:nvPr userDrawn="1"/>
        </p:nvGrpSpPr>
        <p:grpSpPr>
          <a:xfrm>
            <a:off x="381001" y="887920"/>
            <a:ext cx="8234363" cy="3684080"/>
            <a:chOff x="454025" y="1258507"/>
            <a:chExt cx="8234363" cy="4683506"/>
          </a:xfrm>
        </p:grpSpPr>
        <p:sp>
          <p:nvSpPr>
            <p:cNvPr id="6" name="Rectangle 5"/>
            <p:cNvSpPr/>
            <p:nvPr/>
          </p:nvSpPr>
          <p:spPr>
            <a:xfrm>
              <a:off x="45402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7" name="Rectangle 6"/>
            <p:cNvSpPr/>
            <p:nvPr/>
          </p:nvSpPr>
          <p:spPr>
            <a:xfrm>
              <a:off x="2139950"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8" name="Rectangle 7"/>
            <p:cNvSpPr/>
            <p:nvPr/>
          </p:nvSpPr>
          <p:spPr>
            <a:xfrm>
              <a:off x="382587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9" name="Rectangle 8"/>
            <p:cNvSpPr/>
            <p:nvPr/>
          </p:nvSpPr>
          <p:spPr>
            <a:xfrm>
              <a:off x="5518985"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sp>
          <p:nvSpPr>
            <p:cNvPr id="10" name="Rectangle 9"/>
            <p:cNvSpPr/>
            <p:nvPr/>
          </p:nvSpPr>
          <p:spPr>
            <a:xfrm>
              <a:off x="7192963" y="1258507"/>
              <a:ext cx="1495425" cy="4683506"/>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900" b="1" dirty="0">
                <a:solidFill>
                  <a:srgbClr val="FFFFFF">
                    <a:lumMod val="50000"/>
                  </a:srgbClr>
                </a:solidFill>
                <a:latin typeface="Arial"/>
              </a:endParaRPr>
            </a:p>
          </p:txBody>
        </p:sp>
        <p:cxnSp>
          <p:nvCxnSpPr>
            <p:cNvPr id="11" name="Straight Connector 10"/>
            <p:cNvCxnSpPr/>
            <p:nvPr/>
          </p:nvCxnSpPr>
          <p:spPr>
            <a:xfrm>
              <a:off x="454025" y="5940951"/>
              <a:ext cx="823436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5851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Char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Palette</a:t>
            </a:r>
          </a:p>
        </p:txBody>
      </p:sp>
      <p:grpSp>
        <p:nvGrpSpPr>
          <p:cNvPr id="12" name="Group 11"/>
          <p:cNvGrpSpPr/>
          <p:nvPr userDrawn="1"/>
        </p:nvGrpSpPr>
        <p:grpSpPr>
          <a:xfrm>
            <a:off x="454025" y="1297522"/>
            <a:ext cx="8242719" cy="2566110"/>
            <a:chOff x="454024" y="1730028"/>
            <a:chExt cx="8242719" cy="3421481"/>
          </a:xfrm>
        </p:grpSpPr>
        <p:sp>
          <p:nvSpPr>
            <p:cNvPr id="13" name="Rectangle 93"/>
            <p:cNvSpPr>
              <a:spLocks noChangeArrowheads="1"/>
            </p:cNvSpPr>
            <p:nvPr/>
          </p:nvSpPr>
          <p:spPr bwMode="auto">
            <a:xfrm>
              <a:off x="454024" y="3015815"/>
              <a:ext cx="1261872" cy="851772"/>
            </a:xfrm>
            <a:prstGeom prst="rect">
              <a:avLst/>
            </a:prstGeom>
            <a:solidFill>
              <a:srgbClr val="1587DB"/>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Light Blue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85 M: 19 Y: 0 K: 0</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0 G: 157 B: 220</a:t>
              </a:r>
            </a:p>
          </p:txBody>
        </p:sp>
        <p:sp>
          <p:nvSpPr>
            <p:cNvPr id="14" name="Rectangle 93"/>
            <p:cNvSpPr>
              <a:spLocks noChangeArrowheads="1"/>
            </p:cNvSpPr>
            <p:nvPr/>
          </p:nvSpPr>
          <p:spPr bwMode="auto">
            <a:xfrm>
              <a:off x="1848522" y="3014612"/>
              <a:ext cx="1261872" cy="851772"/>
            </a:xfrm>
            <a:prstGeom prst="rect">
              <a:avLst/>
            </a:prstGeom>
            <a:solidFill>
              <a:srgbClr val="1A9EB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Teal</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95 M: 0 Y: 25 K: 0</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0 G: 174 B: 197</a:t>
              </a:r>
            </a:p>
          </p:txBody>
        </p:sp>
        <p:sp>
          <p:nvSpPr>
            <p:cNvPr id="15" name="Rectangle 93"/>
            <p:cNvSpPr>
              <a:spLocks noChangeArrowheads="1"/>
            </p:cNvSpPr>
            <p:nvPr/>
          </p:nvSpPr>
          <p:spPr bwMode="auto">
            <a:xfrm>
              <a:off x="3243020" y="3014612"/>
              <a:ext cx="1261872" cy="851772"/>
            </a:xfrm>
            <a:prstGeom prst="rect">
              <a:avLst/>
            </a:prstGeom>
            <a:solidFill>
              <a:srgbClr val="188C6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Green</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100 M: 0 Y: 66 K: 9</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0 G: 155 B: 123</a:t>
              </a:r>
              <a:endParaRPr lang="en-US" sz="600" dirty="0">
                <a:solidFill>
                  <a:srgbClr val="FFFFFF"/>
                </a:solidFill>
                <a:latin typeface="Arial"/>
                <a:ea typeface="ＭＳ Ｐゴシック" pitchFamily="34" charset="-128"/>
                <a:cs typeface="Arial"/>
              </a:endParaRPr>
            </a:p>
          </p:txBody>
        </p:sp>
        <p:sp>
          <p:nvSpPr>
            <p:cNvPr id="16" name="Rectangle 93"/>
            <p:cNvSpPr>
              <a:spLocks noChangeArrowheads="1"/>
            </p:cNvSpPr>
            <p:nvPr/>
          </p:nvSpPr>
          <p:spPr bwMode="auto">
            <a:xfrm>
              <a:off x="4637518" y="3014612"/>
              <a:ext cx="1261872" cy="851772"/>
            </a:xfrm>
            <a:prstGeom prst="rect">
              <a:avLst/>
            </a:prstGeom>
            <a:solidFill>
              <a:srgbClr val="7EC0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Lime Green</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50 M: 0 Y: 100 K: 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141 G: 199 B: 63</a:t>
              </a:r>
              <a:endParaRPr lang="en-US" sz="600" dirty="0">
                <a:solidFill>
                  <a:srgbClr val="FFFFFF"/>
                </a:solidFill>
                <a:latin typeface="Arial"/>
                <a:ea typeface="ＭＳ Ｐゴシック" pitchFamily="34" charset="-128"/>
                <a:cs typeface="Arial"/>
              </a:endParaRPr>
            </a:p>
          </p:txBody>
        </p:sp>
        <p:sp>
          <p:nvSpPr>
            <p:cNvPr id="17" name="Rectangle 93"/>
            <p:cNvSpPr>
              <a:spLocks noChangeArrowheads="1"/>
            </p:cNvSpPr>
            <p:nvPr/>
          </p:nvSpPr>
          <p:spPr bwMode="auto">
            <a:xfrm>
              <a:off x="6032016" y="3014612"/>
              <a:ext cx="1261872" cy="851772"/>
            </a:xfrm>
            <a:prstGeom prst="rect">
              <a:avLst/>
            </a:prstGeom>
            <a:solidFill>
              <a:srgbClr val="57606A"/>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Dark Gray</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11 M: 1 Y: 0 K: 64</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106 G: 115 B: 123</a:t>
              </a:r>
            </a:p>
          </p:txBody>
        </p:sp>
        <p:sp>
          <p:nvSpPr>
            <p:cNvPr id="18" name="Rectangle 93"/>
            <p:cNvSpPr>
              <a:spLocks noChangeArrowheads="1"/>
            </p:cNvSpPr>
            <p:nvPr/>
          </p:nvSpPr>
          <p:spPr bwMode="auto">
            <a:xfrm>
              <a:off x="7426516" y="3014612"/>
              <a:ext cx="1261872" cy="851772"/>
            </a:xfrm>
            <a:prstGeom prst="rect">
              <a:avLst/>
            </a:prstGeom>
            <a:solidFill>
              <a:srgbClr val="B1B3B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Light Gray</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0 Y: 0 K: 29</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190 G: 192 B: 194</a:t>
              </a:r>
            </a:p>
          </p:txBody>
        </p:sp>
        <p:sp>
          <p:nvSpPr>
            <p:cNvPr id="19" name="Rectangle 93"/>
            <p:cNvSpPr>
              <a:spLocks noChangeArrowheads="1"/>
            </p:cNvSpPr>
            <p:nvPr/>
          </p:nvSpPr>
          <p:spPr bwMode="auto">
            <a:xfrm>
              <a:off x="462379" y="1730156"/>
              <a:ext cx="1261872" cy="851772"/>
            </a:xfrm>
            <a:prstGeom prst="rect">
              <a:avLst/>
            </a:prstGeom>
            <a:solidFill>
              <a:srgbClr val="0068AC"/>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Blue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100 M: 50 Y: 0 K: 10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0 G: 104 B: 172</a:t>
              </a:r>
            </a:p>
          </p:txBody>
        </p:sp>
        <p:sp>
          <p:nvSpPr>
            <p:cNvPr id="20" name="Rectangle 93"/>
            <p:cNvSpPr>
              <a:spLocks noChangeArrowheads="1"/>
            </p:cNvSpPr>
            <p:nvPr/>
          </p:nvSpPr>
          <p:spPr bwMode="auto">
            <a:xfrm>
              <a:off x="1857792" y="1730156"/>
              <a:ext cx="1257300" cy="851772"/>
            </a:xfrm>
            <a:prstGeom prst="rect">
              <a:avLst/>
            </a:prstGeom>
            <a:solidFill>
              <a:srgbClr val="FECA02"/>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Yellow</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18 Y: 100 K: 0</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255 G: 207 B: 1</a:t>
              </a:r>
            </a:p>
          </p:txBody>
        </p:sp>
        <p:sp>
          <p:nvSpPr>
            <p:cNvPr id="21" name="Rectangle 93"/>
            <p:cNvSpPr>
              <a:spLocks noChangeArrowheads="1"/>
            </p:cNvSpPr>
            <p:nvPr/>
          </p:nvSpPr>
          <p:spPr bwMode="auto">
            <a:xfrm>
              <a:off x="3248633" y="1730156"/>
              <a:ext cx="1261872" cy="851772"/>
            </a:xfrm>
            <a:prstGeom prst="rect">
              <a:avLst/>
            </a:prstGeom>
            <a:solidFill>
              <a:srgbClr val="EB7C00"/>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Orange</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53 Y: 100 K: 2</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240 G: 139 B: 29</a:t>
              </a:r>
              <a:endParaRPr lang="en-US" sz="600" dirty="0">
                <a:solidFill>
                  <a:srgbClr val="FFFFFF"/>
                </a:solidFill>
                <a:latin typeface="Arial"/>
                <a:ea typeface="ＭＳ Ｐゴシック" pitchFamily="34" charset="-128"/>
                <a:cs typeface="Arial"/>
              </a:endParaRPr>
            </a:p>
          </p:txBody>
        </p:sp>
        <p:sp>
          <p:nvSpPr>
            <p:cNvPr id="22" name="Rectangle 93"/>
            <p:cNvSpPr>
              <a:spLocks noChangeArrowheads="1"/>
            </p:cNvSpPr>
            <p:nvPr/>
          </p:nvSpPr>
          <p:spPr bwMode="auto">
            <a:xfrm>
              <a:off x="4644046" y="1730156"/>
              <a:ext cx="1261872" cy="851772"/>
            </a:xfrm>
            <a:prstGeom prst="rect">
              <a:avLst/>
            </a:prstGeom>
            <a:solidFill>
              <a:srgbClr val="DA0313"/>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Red</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C: 0 M: 100 Y: 99 K: 4</a:t>
              </a:r>
            </a:p>
            <a:p>
              <a:pPr fontAlgn="base">
                <a:lnSpc>
                  <a:spcPts val="1125"/>
                </a:lnSpc>
                <a:spcBef>
                  <a:spcPct val="0"/>
                </a:spcBef>
                <a:spcAft>
                  <a:spcPct val="0"/>
                </a:spcAft>
              </a:pPr>
              <a:r>
                <a:rPr lang="de-DE" sz="600" dirty="0">
                  <a:solidFill>
                    <a:srgbClr val="FFFFFF"/>
                  </a:solidFill>
                  <a:latin typeface="Arial"/>
                  <a:ea typeface="ＭＳ Ｐゴシック" pitchFamily="34" charset="-128"/>
                  <a:cs typeface="Arial"/>
                </a:rPr>
                <a:t>R: 227 G: 27 B: 35</a:t>
              </a:r>
              <a:endParaRPr lang="en-US" sz="600" dirty="0">
                <a:solidFill>
                  <a:srgbClr val="FFFFFF"/>
                </a:solidFill>
                <a:latin typeface="Arial"/>
                <a:ea typeface="ＭＳ Ｐゴシック" pitchFamily="34" charset="-128"/>
                <a:cs typeface="Arial"/>
              </a:endParaRPr>
            </a:p>
          </p:txBody>
        </p:sp>
        <p:sp>
          <p:nvSpPr>
            <p:cNvPr id="23" name="Rectangle 93"/>
            <p:cNvSpPr>
              <a:spLocks noChangeArrowheads="1"/>
            </p:cNvSpPr>
            <p:nvPr/>
          </p:nvSpPr>
          <p:spPr bwMode="auto">
            <a:xfrm>
              <a:off x="6039459" y="1730156"/>
              <a:ext cx="1261872" cy="851772"/>
            </a:xfrm>
            <a:prstGeom prst="rect">
              <a:avLst/>
            </a:prstGeom>
            <a:solidFill>
              <a:srgbClr val="900176"/>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Arial"/>
                  <a:ea typeface="ＭＳ Ｐゴシック" pitchFamily="34" charset="-128"/>
                  <a:cs typeface="Arial"/>
                </a:rPr>
                <a:t>APICS Violet</a:t>
              </a:r>
              <a:endParaRPr lang="en-US" sz="675"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600"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C: 33 M: 100 Y: 0 K: 8</a:t>
              </a:r>
            </a:p>
            <a:p>
              <a:pPr fontAlgn="base">
                <a:lnSpc>
                  <a:spcPts val="1125"/>
                </a:lnSpc>
                <a:spcBef>
                  <a:spcPct val="0"/>
                </a:spcBef>
                <a:spcAft>
                  <a:spcPct val="0"/>
                </a:spcAft>
              </a:pPr>
              <a:r>
                <a:rPr lang="en-US" sz="600" dirty="0">
                  <a:solidFill>
                    <a:srgbClr val="FFFFFF"/>
                  </a:solidFill>
                  <a:latin typeface="Arial"/>
                  <a:ea typeface="ＭＳ Ｐゴシック" pitchFamily="34" charset="-128"/>
                  <a:cs typeface="Arial"/>
                </a:rPr>
                <a:t>R: 163 G: 25 B: 132</a:t>
              </a:r>
            </a:p>
          </p:txBody>
        </p:sp>
        <p:sp>
          <p:nvSpPr>
            <p:cNvPr id="24" name="Rectangle 93"/>
            <p:cNvSpPr>
              <a:spLocks noChangeArrowheads="1"/>
            </p:cNvSpPr>
            <p:nvPr/>
          </p:nvSpPr>
          <p:spPr bwMode="auto">
            <a:xfrm>
              <a:off x="7434871" y="1730028"/>
              <a:ext cx="1261872" cy="852028"/>
            </a:xfrm>
            <a:prstGeom prst="rect">
              <a:avLst/>
            </a:prstGeom>
            <a:solidFill>
              <a:srgbClr val="361585"/>
            </a:solidFill>
            <a:ln>
              <a:noFill/>
            </a:ln>
            <a:effectLst/>
          </p:spPr>
          <p:txBody>
            <a:bodyPr wrap="square" anchor="ctr">
              <a:spAutoFit/>
            </a:bodyPr>
            <a:lstStyle/>
            <a:p>
              <a:pPr fontAlgn="base">
                <a:lnSpc>
                  <a:spcPts val="1125"/>
                </a:lnSpc>
                <a:spcBef>
                  <a:spcPct val="0"/>
                </a:spcBef>
                <a:spcAft>
                  <a:spcPct val="0"/>
                </a:spcAft>
              </a:pPr>
              <a:r>
                <a:rPr lang="en-US" sz="675" b="1" dirty="0">
                  <a:solidFill>
                    <a:srgbClr val="FFFFFF"/>
                  </a:solidFill>
                  <a:latin typeface="Franklin Gothic Medium"/>
                  <a:ea typeface="ＭＳ Ｐゴシック" pitchFamily="34" charset="-128"/>
                  <a:cs typeface="Franklin Gothic Medium"/>
                </a:rPr>
                <a:t>APICS Purple</a:t>
              </a:r>
              <a:endParaRPr lang="en-US" sz="675"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endParaRPr lang="en-US" sz="600" dirty="0">
                <a:solidFill>
                  <a:srgbClr val="FFFFFF"/>
                </a:solidFill>
                <a:latin typeface="Franklin Gothic Medium"/>
                <a:ea typeface="ＭＳ Ｐゴシック" pitchFamily="34" charset="-128"/>
                <a:cs typeface="Franklin Gothic Medium"/>
              </a:endParaRP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C: 89 M: 100 Y: 0 K: 0</a:t>
              </a:r>
            </a:p>
            <a:p>
              <a:pPr fontAlgn="base">
                <a:lnSpc>
                  <a:spcPts val="1125"/>
                </a:lnSpc>
                <a:spcBef>
                  <a:spcPct val="0"/>
                </a:spcBef>
                <a:spcAft>
                  <a:spcPct val="0"/>
                </a:spcAft>
              </a:pPr>
              <a:r>
                <a:rPr lang="en-US" sz="600" dirty="0">
                  <a:solidFill>
                    <a:srgbClr val="FFFFFF"/>
                  </a:solidFill>
                  <a:latin typeface="Franklin Gothic Medium"/>
                  <a:ea typeface="ＭＳ Ｐゴシック" pitchFamily="34" charset="-128"/>
                  <a:cs typeface="Franklin Gothic Medium"/>
                </a:rPr>
                <a:t>R: 73 G: 47 B: 146</a:t>
              </a:r>
            </a:p>
          </p:txBody>
        </p:sp>
        <p:sp>
          <p:nvSpPr>
            <p:cNvPr id="25" name="Rectangle 93"/>
            <p:cNvSpPr>
              <a:spLocks noChangeArrowheads="1"/>
            </p:cNvSpPr>
            <p:nvPr/>
          </p:nvSpPr>
          <p:spPr bwMode="auto">
            <a:xfrm>
              <a:off x="6032016" y="4296830"/>
              <a:ext cx="1261872" cy="854679"/>
            </a:xfrm>
            <a:prstGeom prst="rect">
              <a:avLst/>
            </a:prstGeom>
            <a:solidFill>
              <a:srgbClr val="000000"/>
            </a:solidFill>
            <a:ln>
              <a:noFill/>
            </a:ln>
            <a:effectLst/>
          </p:spPr>
          <p:txBody>
            <a:bodyPr wrap="square" anchor="ctr">
              <a:spAutoFit/>
            </a:bodyPr>
            <a:lstStyle/>
            <a:p>
              <a:pPr fontAlgn="base">
                <a:lnSpc>
                  <a:spcPts val="1125"/>
                </a:lnSpc>
                <a:spcBef>
                  <a:spcPct val="0"/>
                </a:spcBef>
                <a:spcAft>
                  <a:spcPct val="0"/>
                </a:spcAft>
              </a:pPr>
              <a:r>
                <a:rPr lang="en-US" sz="788" b="1" dirty="0">
                  <a:solidFill>
                    <a:srgbClr val="FFFFFF"/>
                  </a:solidFill>
                  <a:latin typeface="Arial"/>
                  <a:ea typeface="ＭＳ Ｐゴシック" pitchFamily="34" charset="-128"/>
                  <a:cs typeface="Arial"/>
                </a:rPr>
                <a:t>Black</a:t>
              </a:r>
              <a:endParaRPr lang="en-US" sz="788" dirty="0">
                <a:solidFill>
                  <a:srgbClr val="FFFFFF"/>
                </a:solidFill>
                <a:latin typeface="Arial"/>
                <a:ea typeface="ＭＳ Ｐゴシック" pitchFamily="34" charset="-128"/>
                <a:cs typeface="Arial"/>
              </a:endParaRPr>
            </a:p>
            <a:p>
              <a:pPr fontAlgn="base">
                <a:lnSpc>
                  <a:spcPts val="1125"/>
                </a:lnSpc>
                <a:spcBef>
                  <a:spcPct val="0"/>
                </a:spcBef>
                <a:spcAft>
                  <a:spcPct val="0"/>
                </a:spcAft>
              </a:pPr>
              <a:endParaRPr lang="en-US" sz="788" dirty="0">
                <a:solidFill>
                  <a:srgbClr val="FFFFFF"/>
                </a:solidFill>
                <a:latin typeface="Arial"/>
                <a:ea typeface="ＭＳ Ｐゴシック" pitchFamily="34" charset="-128"/>
                <a:cs typeface="Arial"/>
              </a:endParaRPr>
            </a:p>
            <a:p>
              <a:pPr fontAlgn="base">
                <a:lnSpc>
                  <a:spcPts val="1125"/>
                </a:lnSpc>
                <a:spcBef>
                  <a:spcPct val="0"/>
                </a:spcBef>
                <a:spcAft>
                  <a:spcPct val="0"/>
                </a:spcAft>
              </a:pPr>
              <a:r>
                <a:rPr lang="en-US" sz="675" dirty="0">
                  <a:solidFill>
                    <a:srgbClr val="FFFFFF"/>
                  </a:solidFill>
                  <a:latin typeface="Arial"/>
                  <a:ea typeface="ＭＳ Ｐゴシック" pitchFamily="34" charset="-128"/>
                  <a:cs typeface="Arial"/>
                </a:rPr>
                <a:t>C: 0 M: 0 Y: 0 K: 100</a:t>
              </a:r>
            </a:p>
            <a:p>
              <a:pPr fontAlgn="base">
                <a:lnSpc>
                  <a:spcPts val="1125"/>
                </a:lnSpc>
                <a:spcBef>
                  <a:spcPct val="0"/>
                </a:spcBef>
                <a:spcAft>
                  <a:spcPct val="0"/>
                </a:spcAft>
              </a:pPr>
              <a:r>
                <a:rPr lang="en-US" sz="675" dirty="0">
                  <a:solidFill>
                    <a:srgbClr val="FFFFFF"/>
                  </a:solidFill>
                  <a:latin typeface="Arial"/>
                  <a:ea typeface="ＭＳ Ｐゴシック" pitchFamily="34" charset="-128"/>
                  <a:cs typeface="Arial"/>
                </a:rPr>
                <a:t>R: 0 G: 0 B: 0</a:t>
              </a:r>
            </a:p>
          </p:txBody>
        </p:sp>
        <p:sp>
          <p:nvSpPr>
            <p:cNvPr id="26" name="Rectangle 93"/>
            <p:cNvSpPr>
              <a:spLocks noChangeArrowheads="1"/>
            </p:cNvSpPr>
            <p:nvPr/>
          </p:nvSpPr>
          <p:spPr bwMode="auto">
            <a:xfrm>
              <a:off x="7426516" y="4296830"/>
              <a:ext cx="1261872" cy="854679"/>
            </a:xfrm>
            <a:prstGeom prst="rect">
              <a:avLst/>
            </a:prstGeom>
            <a:solidFill>
              <a:schemeClr val="bg1"/>
            </a:solidFill>
            <a:ln w="6350" cmpd="sng">
              <a:solidFill>
                <a:srgbClr val="B1B3B5"/>
              </a:solidFill>
            </a:ln>
            <a:effectLst/>
          </p:spPr>
          <p:txBody>
            <a:bodyPr wrap="square" anchor="ctr">
              <a:spAutoFit/>
            </a:bodyPr>
            <a:lstStyle/>
            <a:p>
              <a:pPr fontAlgn="base">
                <a:lnSpc>
                  <a:spcPts val="1125"/>
                </a:lnSpc>
                <a:spcBef>
                  <a:spcPct val="0"/>
                </a:spcBef>
                <a:spcAft>
                  <a:spcPct val="0"/>
                </a:spcAft>
              </a:pPr>
              <a:r>
                <a:rPr lang="en-US" sz="788" b="1" dirty="0">
                  <a:solidFill>
                    <a:srgbClr val="57606A"/>
                  </a:solidFill>
                  <a:latin typeface="Arial"/>
                  <a:ea typeface="ＭＳ Ｐゴシック" pitchFamily="34" charset="-128"/>
                  <a:cs typeface="Arial"/>
                </a:rPr>
                <a:t>White</a:t>
              </a:r>
              <a:endParaRPr lang="en-US" sz="788" dirty="0">
                <a:solidFill>
                  <a:srgbClr val="57606A"/>
                </a:solidFill>
                <a:latin typeface="Arial"/>
                <a:ea typeface="ＭＳ Ｐゴシック" pitchFamily="34" charset="-128"/>
                <a:cs typeface="Arial"/>
              </a:endParaRPr>
            </a:p>
            <a:p>
              <a:pPr fontAlgn="base">
                <a:lnSpc>
                  <a:spcPts val="1125"/>
                </a:lnSpc>
                <a:spcBef>
                  <a:spcPct val="0"/>
                </a:spcBef>
                <a:spcAft>
                  <a:spcPct val="0"/>
                </a:spcAft>
              </a:pPr>
              <a:endParaRPr lang="en-US" sz="788" dirty="0">
                <a:solidFill>
                  <a:srgbClr val="57606A"/>
                </a:solidFill>
                <a:latin typeface="Arial"/>
                <a:ea typeface="ＭＳ Ｐゴシック" pitchFamily="34" charset="-128"/>
                <a:cs typeface="Arial"/>
              </a:endParaRPr>
            </a:p>
            <a:p>
              <a:pPr fontAlgn="base">
                <a:lnSpc>
                  <a:spcPts val="1125"/>
                </a:lnSpc>
                <a:spcBef>
                  <a:spcPct val="0"/>
                </a:spcBef>
                <a:spcAft>
                  <a:spcPct val="0"/>
                </a:spcAft>
              </a:pPr>
              <a:r>
                <a:rPr lang="en-US" sz="675" dirty="0">
                  <a:solidFill>
                    <a:srgbClr val="57606A"/>
                  </a:solidFill>
                  <a:latin typeface="Arial"/>
                  <a:ea typeface="ＭＳ Ｐゴシック" pitchFamily="34" charset="-128"/>
                  <a:cs typeface="Arial"/>
                </a:rPr>
                <a:t>C: 0 M: 0 Y: 0 K: 0</a:t>
              </a:r>
            </a:p>
            <a:p>
              <a:pPr fontAlgn="base">
                <a:lnSpc>
                  <a:spcPts val="1125"/>
                </a:lnSpc>
                <a:spcBef>
                  <a:spcPct val="0"/>
                </a:spcBef>
                <a:spcAft>
                  <a:spcPct val="0"/>
                </a:spcAft>
              </a:pPr>
              <a:r>
                <a:rPr lang="en-US" sz="675" dirty="0">
                  <a:solidFill>
                    <a:srgbClr val="57606A"/>
                  </a:solidFill>
                  <a:latin typeface="Arial"/>
                  <a:ea typeface="ＭＳ Ｐゴシック" pitchFamily="34" charset="-128"/>
                  <a:cs typeface="Arial"/>
                </a:rPr>
                <a:t>R: 255 G: 255 B: 255</a:t>
              </a:r>
            </a:p>
          </p:txBody>
        </p:sp>
      </p:grpSp>
    </p:spTree>
    <p:extLst>
      <p:ext uri="{BB962C8B-B14F-4D97-AF65-F5344CB8AC3E}">
        <p14:creationId xmlns:p14="http://schemas.microsoft.com/office/powerpoint/2010/main" val="22472212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2_Section_Purple">
    <p:spTree>
      <p:nvGrpSpPr>
        <p:cNvPr id="1" name=""/>
        <p:cNvGrpSpPr/>
        <p:nvPr/>
      </p:nvGrpSpPr>
      <p:grpSpPr>
        <a:xfrm>
          <a:off x="0" y="0"/>
          <a:ext cx="0" cy="0"/>
          <a:chOff x="0" y="0"/>
          <a:chExt cx="0" cy="0"/>
        </a:xfrm>
      </p:grpSpPr>
      <p:pic>
        <p:nvPicPr>
          <p:cNvPr id="6" name="Picture 5" descr="APICS Business SystemB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2"/>
          <p:cNvSpPr>
            <a:spLocks noGrp="1" noChangeArrowheads="1"/>
          </p:cNvSpPr>
          <p:nvPr>
            <p:ph type="ctrTitle" hasCustomPrompt="1"/>
          </p:nvPr>
        </p:nvSpPr>
        <p:spPr>
          <a:xfrm>
            <a:off x="5266944" y="3042745"/>
            <a:ext cx="3877056" cy="466027"/>
          </a:xfrm>
        </p:spPr>
        <p:txBody>
          <a:bodyPr lIns="0" tIns="0" rIns="0" bIns="0"/>
          <a:lstStyle>
            <a:lvl1pPr>
              <a:defRPr sz="2400" baseline="0">
                <a:solidFill>
                  <a:schemeClr val="bg1"/>
                </a:solidFill>
                <a:latin typeface="Franklin Gothic Medium"/>
                <a:cs typeface="Franklin Gothic Medium"/>
              </a:defRPr>
            </a:lvl1pPr>
          </a:lstStyle>
          <a:p>
            <a:pPr lvl="0"/>
            <a:r>
              <a:rPr lang="en-US" noProof="0" dirty="0"/>
              <a:t>Thank You!</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5385229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endParaRPr lang="en-US" dirty="0">
              <a:solidFill>
                <a:srgbClr val="0068AC"/>
              </a:solidFill>
            </a:endParaRPr>
          </a:p>
        </p:txBody>
      </p:sp>
      <p:sp>
        <p:nvSpPr>
          <p:cNvPr id="3" name="Footer Placeholder 2"/>
          <p:cNvSpPr>
            <a:spLocks noGrp="1"/>
          </p:cNvSpPr>
          <p:nvPr>
            <p:ph type="ftr" sz="quarter" idx="11"/>
          </p:nvPr>
        </p:nvSpPr>
        <p:spPr>
          <a:xfrm>
            <a:off x="5789613" y="4767263"/>
            <a:ext cx="2895600" cy="273844"/>
          </a:xfrm>
          <a:prstGeom prst="rect">
            <a:avLst/>
          </a:prstGeom>
        </p:spPr>
        <p:txBody>
          <a:bodyPr/>
          <a:lstStyle>
            <a:lvl1pPr>
              <a:defRPr>
                <a:latin typeface="Arial"/>
              </a:defRPr>
            </a:lvl1pPr>
          </a:lstStyle>
          <a:p>
            <a:r>
              <a:rPr lang="en-US" dirty="0">
                <a:solidFill>
                  <a:srgbClr val="0068AC"/>
                </a:solidFill>
              </a:rPr>
              <a:t>Copyright SCE Limited 2013</a:t>
            </a:r>
          </a:p>
        </p:txBody>
      </p:sp>
      <p:sp>
        <p:nvSpPr>
          <p:cNvPr id="4" name="Slide Number Placeholder 3"/>
          <p:cNvSpPr>
            <a:spLocks noGrp="1"/>
          </p:cNvSpPr>
          <p:nvPr>
            <p:ph type="sldNum" sz="quarter" idx="12"/>
          </p:nvPr>
        </p:nvSpPr>
        <p:spPr>
          <a:xfrm>
            <a:off x="4305300" y="4767263"/>
            <a:ext cx="533400" cy="273844"/>
          </a:xfrm>
          <a:prstGeom prst="rect">
            <a:avLst/>
          </a:prstGeom>
        </p:spPr>
        <p:txBody>
          <a:bodyPr/>
          <a:lstStyle>
            <a:lvl1pPr>
              <a:defRPr>
                <a:latin typeface="Arial"/>
              </a:defRPr>
            </a:lvl1pPr>
          </a:lstStyle>
          <a:p>
            <a:fld id="{CFE4BAC9-6D41-4691-9299-18EF07EF0177}" type="slidenum">
              <a:rPr lang="en-US" smtClean="0">
                <a:solidFill>
                  <a:srgbClr val="0068AC"/>
                </a:solidFill>
              </a:rPr>
              <a:pPr/>
              <a:t>‹#›</a:t>
            </a:fld>
            <a:endParaRPr lang="en-US" dirty="0">
              <a:solidFill>
                <a:srgbClr val="0068AC"/>
              </a:solidFill>
            </a:endParaRPr>
          </a:p>
        </p:txBody>
      </p:sp>
    </p:spTree>
    <p:extLst>
      <p:ext uri="{BB962C8B-B14F-4D97-AF65-F5344CB8AC3E}">
        <p14:creationId xmlns:p14="http://schemas.microsoft.com/office/powerpoint/2010/main" val="1375638722"/>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pic>
        <p:nvPicPr>
          <p:cNvPr id="8" name="Picture 7" descr="APICS_Business_Comps_R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bg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bg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38" y="4458689"/>
            <a:ext cx="1479550" cy="338541"/>
          </a:xfrm>
          <a:prstGeom prst="rect">
            <a:avLst/>
          </a:prstGeom>
        </p:spPr>
      </p:pic>
    </p:spTree>
    <p:extLst>
      <p:ext uri="{BB962C8B-B14F-4D97-AF65-F5344CB8AC3E}">
        <p14:creationId xmlns:p14="http://schemas.microsoft.com/office/powerpoint/2010/main" val="24286546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White">
    <p:spTree>
      <p:nvGrpSpPr>
        <p:cNvPr id="1" name=""/>
        <p:cNvGrpSpPr/>
        <p:nvPr/>
      </p:nvGrpSpPr>
      <p:grpSpPr>
        <a:xfrm>
          <a:off x="0" y="0"/>
          <a:ext cx="0" cy="0"/>
          <a:chOff x="0" y="0"/>
          <a:chExt cx="0" cy="0"/>
        </a:xfrm>
      </p:grpSpPr>
      <p:pic>
        <p:nvPicPr>
          <p:cNvPr id="7" name="Picture 6" descr="APICS_Business_Comps_R03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PICS_Logo_PMS7462_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9788" y="4454330"/>
            <a:ext cx="1498600" cy="342900"/>
          </a:xfrm>
          <a:prstGeom prst="rect">
            <a:avLst/>
          </a:prstGeom>
        </p:spPr>
      </p:pic>
      <p:sp>
        <p:nvSpPr>
          <p:cNvPr id="21506" name="Rectangle 2"/>
          <p:cNvSpPr>
            <a:spLocks noGrp="1" noChangeArrowheads="1"/>
          </p:cNvSpPr>
          <p:nvPr>
            <p:ph type="ctrTitle" hasCustomPrompt="1"/>
          </p:nvPr>
        </p:nvSpPr>
        <p:spPr>
          <a:xfrm>
            <a:off x="4573588" y="1040570"/>
            <a:ext cx="4114800" cy="523875"/>
          </a:xfrm>
        </p:spPr>
        <p:txBody>
          <a:bodyPr lIns="0" tIns="0" rIns="0" bIns="0"/>
          <a:lstStyle>
            <a:lvl1pPr>
              <a:defRPr sz="1800" baseline="0">
                <a:solidFill>
                  <a:schemeClr val="tx1"/>
                </a:solidFill>
                <a:latin typeface="Franklin Gothic Medium"/>
                <a:cs typeface="Franklin Gothic Medium"/>
              </a:defRPr>
            </a:lvl1pPr>
          </a:lstStyle>
          <a:p>
            <a:pPr lvl="0"/>
            <a:r>
              <a:rPr lang="en-US" noProof="0" dirty="0"/>
              <a:t>PRESENTATION TITLE HERE</a:t>
            </a:r>
          </a:p>
        </p:txBody>
      </p:sp>
      <p:sp>
        <p:nvSpPr>
          <p:cNvPr id="21507" name="Rectangle 3"/>
          <p:cNvSpPr>
            <a:spLocks noGrp="1" noChangeArrowheads="1"/>
          </p:cNvSpPr>
          <p:nvPr>
            <p:ph type="subTitle" idx="1" hasCustomPrompt="1"/>
          </p:nvPr>
        </p:nvSpPr>
        <p:spPr>
          <a:xfrm>
            <a:off x="4573589" y="3214728"/>
            <a:ext cx="3617911" cy="982320"/>
          </a:xfrm>
        </p:spPr>
        <p:txBody>
          <a:bodyPr>
            <a:spAutoFit/>
          </a:bodyPr>
          <a:lstStyle>
            <a:lvl1pPr marL="0" indent="0">
              <a:buFontTx/>
              <a:buNone/>
              <a:defRPr sz="1350">
                <a:solidFill>
                  <a:schemeClr val="tx1"/>
                </a:solidFill>
                <a:latin typeface="Franklin Gothic Book"/>
                <a:cs typeface="Franklin Gothic Book"/>
              </a:defRPr>
            </a:lvl1pPr>
          </a:lstStyle>
          <a:p>
            <a:pPr lvl="0"/>
            <a:r>
              <a:rPr lang="en-US" noProof="0" dirty="0"/>
              <a:t>Presenter</a:t>
            </a:r>
            <a:r>
              <a:rPr lang="ja-JP" altLang="en-US" noProof="0" dirty="0"/>
              <a:t>’</a:t>
            </a:r>
            <a:r>
              <a:rPr lang="en-US" noProof="0" dirty="0"/>
              <a:t>s Name</a:t>
            </a:r>
          </a:p>
          <a:p>
            <a:pPr lvl="0"/>
            <a:r>
              <a:rPr lang="en-US" noProof="0" dirty="0"/>
              <a:t>City</a:t>
            </a:r>
          </a:p>
          <a:p>
            <a:pPr lvl="0"/>
            <a:r>
              <a:rPr lang="en-US" noProof="0" dirty="0"/>
              <a:t>Date</a:t>
            </a:r>
          </a:p>
        </p:txBody>
      </p:sp>
      <p:sp>
        <p:nvSpPr>
          <p:cNvPr id="3" name="Text Placeholder 2"/>
          <p:cNvSpPr>
            <a:spLocks noGrp="1"/>
          </p:cNvSpPr>
          <p:nvPr>
            <p:ph type="body" sz="quarter" idx="10" hasCustomPrompt="1"/>
          </p:nvPr>
        </p:nvSpPr>
        <p:spPr>
          <a:xfrm>
            <a:off x="4572001" y="1657871"/>
            <a:ext cx="2532063" cy="258366"/>
          </a:xfrm>
        </p:spPr>
        <p:txBody>
          <a:bodyPr/>
          <a:lstStyle>
            <a:lvl1pPr marL="0" indent="0">
              <a:buNone/>
              <a:defRPr sz="1350" baseline="0">
                <a:solidFill>
                  <a:schemeClr val="tx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Subtitle here</a:t>
            </a:r>
          </a:p>
        </p:txBody>
      </p:sp>
    </p:spTree>
    <p:extLst>
      <p:ext uri="{BB962C8B-B14F-4D97-AF65-F5344CB8AC3E}">
        <p14:creationId xmlns:p14="http://schemas.microsoft.com/office/powerpoint/2010/main" val="992271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_Section_Green">
    <p:spTree>
      <p:nvGrpSpPr>
        <p:cNvPr id="1" name=""/>
        <p:cNvGrpSpPr/>
        <p:nvPr/>
      </p:nvGrpSpPr>
      <p:grpSpPr>
        <a:xfrm>
          <a:off x="0" y="0"/>
          <a:ext cx="0" cy="0"/>
          <a:chOff x="0" y="0"/>
          <a:chExt cx="0" cy="0"/>
        </a:xfrm>
      </p:grpSpPr>
      <p:pic>
        <p:nvPicPr>
          <p:cNvPr id="8" name="Picture 7" descr="APICS Business System 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4" name="Picture 13"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2" name="TextBox 1"/>
          <p:cNvSpPr txBox="1"/>
          <p:nvPr userDrawn="1"/>
        </p:nvSpPr>
        <p:spPr>
          <a:xfrm>
            <a:off x="441435" y="413845"/>
            <a:ext cx="3704897" cy="276999"/>
          </a:xfrm>
          <a:prstGeom prst="rect">
            <a:avLst/>
          </a:prstGeom>
          <a:noFill/>
        </p:spPr>
        <p:txBody>
          <a:bodyPr wrap="square" rtlCol="0">
            <a:spAutoFit/>
          </a:bodyPr>
          <a:lstStyle/>
          <a:p>
            <a:pPr fontAlgn="base">
              <a:spcBef>
                <a:spcPct val="0"/>
              </a:spcBef>
              <a:spcAft>
                <a:spcPct val="0"/>
              </a:spcAft>
            </a:pPr>
            <a:endParaRPr lang="en-US" sz="1200" dirty="0">
              <a:solidFill>
                <a:srgbClr val="0068AC"/>
              </a:solidFill>
              <a:ea typeface="ＭＳ Ｐゴシック" pitchFamily="34" charset="-128"/>
            </a:endParaRPr>
          </a:p>
        </p:txBody>
      </p:sp>
    </p:spTree>
    <p:extLst>
      <p:ext uri="{BB962C8B-B14F-4D97-AF65-F5344CB8AC3E}">
        <p14:creationId xmlns:p14="http://schemas.microsoft.com/office/powerpoint/2010/main" val="27105996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6_Section_Gold">
    <p:spTree>
      <p:nvGrpSpPr>
        <p:cNvPr id="1" name=""/>
        <p:cNvGrpSpPr/>
        <p:nvPr/>
      </p:nvGrpSpPr>
      <p:grpSpPr>
        <a:xfrm>
          <a:off x="0" y="0"/>
          <a:ext cx="0" cy="0"/>
          <a:chOff x="0" y="0"/>
          <a:chExt cx="0" cy="0"/>
        </a:xfrm>
      </p:grpSpPr>
      <p:pic>
        <p:nvPicPr>
          <p:cNvPr id="8" name="Picture 7" descr="APICS Business System 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506"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sp>
        <p:nvSpPr>
          <p:cNvPr id="3" name="Content Placeholder 2"/>
          <p:cNvSpPr>
            <a:spLocks noGrp="1"/>
          </p:cNvSpPr>
          <p:nvPr>
            <p:ph sz="quarter" idx="10" hasCustomPrompt="1"/>
          </p:nvPr>
        </p:nvSpPr>
        <p:spPr>
          <a:xfrm>
            <a:off x="5279136" y="3255264"/>
            <a:ext cx="3950208" cy="1370516"/>
          </a:xfrm>
        </p:spPr>
        <p:txBody>
          <a:bodyPr/>
          <a:lstStyle>
            <a:lvl1pPr marL="0" indent="0">
              <a:buClr>
                <a:srgbClr val="EA7816"/>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pic>
        <p:nvPicPr>
          <p:cNvPr id="11" name="Picture 10"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43568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Section_Blue2">
    <p:spTree>
      <p:nvGrpSpPr>
        <p:cNvPr id="1" name=""/>
        <p:cNvGrpSpPr/>
        <p:nvPr/>
      </p:nvGrpSpPr>
      <p:grpSpPr>
        <a:xfrm>
          <a:off x="0" y="0"/>
          <a:ext cx="0" cy="0"/>
          <a:chOff x="0" y="0"/>
          <a:chExt cx="0" cy="0"/>
        </a:xfrm>
      </p:grpSpPr>
      <p:pic>
        <p:nvPicPr>
          <p:cNvPr id="6" name="Picture 5" descr="APICS Business System 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
        <p:nvSpPr>
          <p:cNvPr id="7" name="Content Placeholder 2"/>
          <p:cNvSpPr>
            <a:spLocks noGrp="1"/>
          </p:cNvSpPr>
          <p:nvPr>
            <p:ph sz="quarter" idx="10" hasCustomPrompt="1"/>
          </p:nvPr>
        </p:nvSpPr>
        <p:spPr>
          <a:xfrm>
            <a:off x="5266944" y="3264408"/>
            <a:ext cx="3962400" cy="1361372"/>
          </a:xfrm>
          <a:prstGeom prst="rect">
            <a:avLst/>
          </a:prstGeom>
        </p:spPr>
        <p:txBody>
          <a:bodyPr/>
          <a:lstStyle>
            <a:lvl1pPr marL="0" indent="0">
              <a:buClr>
                <a:schemeClr val="tx1"/>
              </a:buClr>
              <a:buFont typeface="Wingdings" panose="05000000000000000000" pitchFamily="2" charset="2"/>
              <a:buNone/>
              <a:defRPr sz="180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8"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Arial"/>
                <a:cs typeface="Arial"/>
              </a:defRPr>
            </a:lvl1pPr>
          </a:lstStyle>
          <a:p>
            <a:pPr lvl="0"/>
            <a:r>
              <a:rPr lang="en-US" noProof="0" dirty="0"/>
              <a:t>SECTION TITLE</a:t>
            </a:r>
          </a:p>
        </p:txBody>
      </p:sp>
    </p:spTree>
    <p:extLst>
      <p:ext uri="{BB962C8B-B14F-4D97-AF65-F5344CB8AC3E}">
        <p14:creationId xmlns:p14="http://schemas.microsoft.com/office/powerpoint/2010/main" val="27370696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9_Section_Blue">
    <p:spTree>
      <p:nvGrpSpPr>
        <p:cNvPr id="1" name=""/>
        <p:cNvGrpSpPr/>
        <p:nvPr/>
      </p:nvGrpSpPr>
      <p:grpSpPr>
        <a:xfrm>
          <a:off x="0" y="0"/>
          <a:ext cx="0" cy="0"/>
          <a:chOff x="0" y="0"/>
          <a:chExt cx="0" cy="0"/>
        </a:xfrm>
      </p:grpSpPr>
      <p:pic>
        <p:nvPicPr>
          <p:cNvPr id="10" name="Picture 9" descr="APICS Business System 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55264"/>
            <a:ext cx="3962400" cy="1370516"/>
          </a:xfrm>
        </p:spPr>
        <p:txBody>
          <a:bodyPr/>
          <a:lstStyle>
            <a:lvl1pPr marL="0" indent="0">
              <a:buClr>
                <a:schemeClr val="tx1"/>
              </a:buClr>
              <a:buFont typeface="Wingdings" panose="05000000000000000000" pitchFamily="2" charset="2"/>
              <a:buNone/>
              <a:defRPr baseline="0">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2"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13" name="Picture 12"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21462955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_Blue2">
    <p:spTree>
      <p:nvGrpSpPr>
        <p:cNvPr id="1" name=""/>
        <p:cNvGrpSpPr/>
        <p:nvPr/>
      </p:nvGrpSpPr>
      <p:grpSpPr>
        <a:xfrm>
          <a:off x="0" y="0"/>
          <a:ext cx="0" cy="0"/>
          <a:chOff x="0" y="0"/>
          <a:chExt cx="0" cy="0"/>
        </a:xfrm>
      </p:grpSpPr>
      <p:pic>
        <p:nvPicPr>
          <p:cNvPr id="6" name="Picture 5" descr="APICS Business System 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1781147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_Purple">
    <p:spTree>
      <p:nvGrpSpPr>
        <p:cNvPr id="1" name=""/>
        <p:cNvGrpSpPr/>
        <p:nvPr/>
      </p:nvGrpSpPr>
      <p:grpSpPr>
        <a:xfrm>
          <a:off x="0" y="0"/>
          <a:ext cx="0" cy="0"/>
          <a:chOff x="0" y="0"/>
          <a:chExt cx="0" cy="0"/>
        </a:xfrm>
      </p:grpSpPr>
      <p:pic>
        <p:nvPicPr>
          <p:cNvPr id="8" name="Picture 7" descr="APICS Business System 10.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Content Placeholder 2"/>
          <p:cNvSpPr>
            <a:spLocks noGrp="1"/>
          </p:cNvSpPr>
          <p:nvPr>
            <p:ph sz="quarter" idx="10" hasCustomPrompt="1"/>
          </p:nvPr>
        </p:nvSpPr>
        <p:spPr>
          <a:xfrm>
            <a:off x="5266944" y="3264408"/>
            <a:ext cx="3962400" cy="1361372"/>
          </a:xfrm>
        </p:spPr>
        <p:txBody>
          <a:bodyPr/>
          <a:lstStyle>
            <a:lvl1pPr marL="0" indent="0">
              <a:buClr>
                <a:schemeClr val="tx1"/>
              </a:buClr>
              <a:buFont typeface="Wingdings" panose="05000000000000000000" pitchFamily="2" charset="2"/>
              <a:buNone/>
              <a:defRPr>
                <a:solidFill>
                  <a:schemeClr val="bg1"/>
                </a:solidFill>
              </a:defRPr>
            </a:lvl1pPr>
            <a:lvl2pPr marL="517922" indent="-175022">
              <a:buClr>
                <a:srgbClr val="EA7816"/>
              </a:buClr>
              <a:buFont typeface="Arial" pitchFamily="34" charset="0"/>
              <a:buChar char="•"/>
              <a:defRPr>
                <a:solidFill>
                  <a:schemeClr val="bg1"/>
                </a:solidFill>
              </a:defRPr>
            </a:lvl2pPr>
            <a:lvl3pPr marL="773906" indent="-88106">
              <a:buClr>
                <a:srgbClr val="EA7816"/>
              </a:buClr>
              <a:buFont typeface="Arial" pitchFamily="34" charset="0"/>
              <a:buChar char="•"/>
              <a:defRPr>
                <a:solidFill>
                  <a:schemeClr val="bg1"/>
                </a:solidFill>
              </a:defRPr>
            </a:lvl3pPr>
            <a:lvl4pPr marL="1159669" indent="-130969">
              <a:buClr>
                <a:srgbClr val="EA7816"/>
              </a:buClr>
              <a:buFont typeface="Arial" pitchFamily="34" charset="0"/>
              <a:buChar char="•"/>
              <a:defRPr>
                <a:solidFill>
                  <a:schemeClr val="bg1"/>
                </a:solidFill>
              </a:defRPr>
            </a:lvl4pPr>
            <a:lvl5pPr marL="1502569" indent="-130969">
              <a:buClr>
                <a:srgbClr val="EA7816"/>
              </a:buClr>
              <a:buFont typeface="Arial" pitchFamily="34" charset="0"/>
              <a:buChar char="•"/>
              <a:defRPr>
                <a:solidFill>
                  <a:schemeClr val="bg1"/>
                </a:solidFill>
              </a:defRPr>
            </a:lvl5pPr>
          </a:lstStyle>
          <a:p>
            <a:pPr lvl="0"/>
            <a:r>
              <a:rPr lang="en-US" dirty="0" err="1"/>
              <a:t>Subheader</a:t>
            </a:r>
            <a:endParaRPr lang="en-US" dirty="0"/>
          </a:p>
        </p:txBody>
      </p:sp>
      <p:sp>
        <p:nvSpPr>
          <p:cNvPr id="13" name="Rectangle 2"/>
          <p:cNvSpPr>
            <a:spLocks noGrp="1" noChangeArrowheads="1"/>
          </p:cNvSpPr>
          <p:nvPr>
            <p:ph type="ctrTitle" hasCustomPrompt="1"/>
          </p:nvPr>
        </p:nvSpPr>
        <p:spPr>
          <a:xfrm>
            <a:off x="5266944" y="1069848"/>
            <a:ext cx="3877056" cy="1133856"/>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11095251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2_Section_Purple">
    <p:spTree>
      <p:nvGrpSpPr>
        <p:cNvPr id="1" name=""/>
        <p:cNvGrpSpPr/>
        <p:nvPr/>
      </p:nvGrpSpPr>
      <p:grpSpPr>
        <a:xfrm>
          <a:off x="0" y="0"/>
          <a:ext cx="0" cy="0"/>
          <a:chOff x="0" y="0"/>
          <a:chExt cx="0" cy="0"/>
        </a:xfrm>
      </p:grpSpPr>
      <p:pic>
        <p:nvPicPr>
          <p:cNvPr id="6" name="Picture 5" descr="APICS Business SystemB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2"/>
          <p:cNvSpPr>
            <a:spLocks noGrp="1" noChangeArrowheads="1"/>
          </p:cNvSpPr>
          <p:nvPr>
            <p:ph type="ctrTitle" hasCustomPrompt="1"/>
          </p:nvPr>
        </p:nvSpPr>
        <p:spPr>
          <a:xfrm>
            <a:off x="5266944" y="3042745"/>
            <a:ext cx="3877056" cy="466027"/>
          </a:xfrm>
        </p:spPr>
        <p:txBody>
          <a:bodyPr lIns="0" tIns="0" rIns="0" bIns="0"/>
          <a:lstStyle>
            <a:lvl1pPr>
              <a:defRPr sz="2100" baseline="0">
                <a:solidFill>
                  <a:schemeClr val="bg1"/>
                </a:solidFill>
                <a:latin typeface="Franklin Gothic Medium"/>
                <a:cs typeface="Franklin Gothic Medium"/>
              </a:defRPr>
            </a:lvl1pPr>
          </a:lstStyle>
          <a:p>
            <a:pPr lvl="0"/>
            <a:r>
              <a:rPr lang="en-US" noProof="0" dirty="0"/>
              <a:t>SECTION TITLE</a:t>
            </a:r>
          </a:p>
        </p:txBody>
      </p:sp>
      <p:pic>
        <p:nvPicPr>
          <p:cNvPr id="9" name="Picture 8" descr="APICS_Logo_Whit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6701" y="4806345"/>
            <a:ext cx="776351" cy="177640"/>
          </a:xfrm>
          <a:prstGeom prst="rect">
            <a:avLst/>
          </a:prstGeom>
        </p:spPr>
      </p:pic>
    </p:spTree>
    <p:extLst>
      <p:ext uri="{BB962C8B-B14F-4D97-AF65-F5344CB8AC3E}">
        <p14:creationId xmlns:p14="http://schemas.microsoft.com/office/powerpoint/2010/main" val="34750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42805"/>
            <a:ext cx="7638288" cy="452622"/>
          </a:xfrm>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454026" y="937022"/>
            <a:ext cx="8235949" cy="3690938"/>
          </a:xfrm>
        </p:spPr>
        <p:txBody>
          <a:bodyPr/>
          <a:lstStyle>
            <a:lvl1pPr marL="0" indent="0">
              <a:spcBef>
                <a:spcPts val="1350"/>
              </a:spcBef>
              <a:buNone/>
              <a:defRPr sz="1800">
                <a:solidFill>
                  <a:schemeClr val="bg2">
                    <a:lumMod val="10000"/>
                  </a:schemeClr>
                </a:solidFill>
              </a:defRPr>
            </a:lvl1pPr>
            <a:lvl2pPr marL="173831" indent="-173831">
              <a:buFont typeface="Wingdings" panose="05000000000000000000" pitchFamily="2" charset="2"/>
              <a:buChar char="§"/>
              <a:defRPr sz="1800">
                <a:solidFill>
                  <a:schemeClr val="bg2">
                    <a:lumMod val="10000"/>
                  </a:schemeClr>
                </a:solidFill>
              </a:defRPr>
            </a:lvl2pPr>
            <a:lvl3pPr marL="557213" indent="-257175">
              <a:buFont typeface="Arial" pitchFamily="34" charset="0"/>
              <a:buChar char="–"/>
              <a:tabLst>
                <a:tab pos="472679" algn="l"/>
              </a:tabLst>
              <a:defRPr sz="1800">
                <a:solidFill>
                  <a:schemeClr val="bg2">
                    <a:lumMod val="10000"/>
                  </a:schemeClr>
                </a:solidFill>
              </a:defRPr>
            </a:lvl3pPr>
            <a:lvl4pPr marL="557213" indent="-257175">
              <a:buFont typeface="Arial" pitchFamily="34" charset="0"/>
              <a:buChar char="–"/>
              <a:tabLst>
                <a:tab pos="472679" algn="l"/>
              </a:tabLst>
              <a:defRPr/>
            </a:lvl4pPr>
            <a:lvl5pPr marL="557213" indent="-257175">
              <a:buFont typeface="Arial" pitchFamily="34" charset="0"/>
              <a:buChar char="–"/>
              <a:tabLst>
                <a:tab pos="472679" algn="l"/>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10248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C/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Contents or Agenda</a:t>
            </a:r>
          </a:p>
        </p:txBody>
      </p:sp>
      <p:sp>
        <p:nvSpPr>
          <p:cNvPr id="9" name="Text Placeholder 8"/>
          <p:cNvSpPr>
            <a:spLocks noGrp="1"/>
          </p:cNvSpPr>
          <p:nvPr>
            <p:ph type="body" sz="quarter" idx="11"/>
          </p:nvPr>
        </p:nvSpPr>
        <p:spPr>
          <a:xfrm>
            <a:off x="451104" y="1545432"/>
            <a:ext cx="8254746" cy="3118247"/>
          </a:xfrm>
        </p:spPr>
        <p:txBody>
          <a:bodyPr/>
          <a:lstStyle>
            <a:lvl1pPr marL="210741" indent="-210741">
              <a:spcBef>
                <a:spcPts val="450"/>
              </a:spcBef>
              <a:buSzPct val="80000"/>
              <a:buFont typeface="+mj-lt"/>
              <a:buAutoNum type="arabicPeriod"/>
              <a:defRPr>
                <a:solidFill>
                  <a:schemeClr val="bg2">
                    <a:lumMod val="10000"/>
                  </a:schemeClr>
                </a:solidFill>
              </a:defRPr>
            </a:lvl1pPr>
          </a:lstStyle>
          <a:p>
            <a:pPr lvl="0"/>
            <a:r>
              <a:rPr lang="en-US" dirty="0"/>
              <a:t>Click to edit Master text styles</a:t>
            </a:r>
          </a:p>
        </p:txBody>
      </p:sp>
      <p:sp>
        <p:nvSpPr>
          <p:cNvPr id="10" name="Text Placeholder 6"/>
          <p:cNvSpPr>
            <a:spLocks noGrp="1"/>
          </p:cNvSpPr>
          <p:nvPr>
            <p:ph type="body" sz="quarter" idx="10" hasCustomPrompt="1"/>
          </p:nvPr>
        </p:nvSpPr>
        <p:spPr>
          <a:xfrm>
            <a:off x="450850" y="777479"/>
            <a:ext cx="8255000" cy="548878"/>
          </a:xfrm>
        </p:spPr>
        <p:txBody>
          <a:bodyPr/>
          <a:lstStyle>
            <a:lvl1pPr marL="0" indent="0">
              <a:lnSpc>
                <a:spcPct val="90000"/>
              </a:lnSpc>
              <a:buFontTx/>
              <a:buNone/>
              <a:defRPr baseline="0">
                <a:solidFill>
                  <a:schemeClr val="accent2"/>
                </a:solidFill>
                <a:latin typeface="Franklin Gothic Medium" pitchFamily="34" charset="0"/>
              </a:defRPr>
            </a:lvl1pPr>
          </a:lstStyle>
          <a:p>
            <a:pPr lvl="0"/>
            <a:r>
              <a:rPr lang="en-US" dirty="0"/>
              <a:t>Optional introductory text goes here.</a:t>
            </a:r>
          </a:p>
        </p:txBody>
      </p:sp>
    </p:spTree>
    <p:extLst>
      <p:ext uri="{BB962C8B-B14F-4D97-AF65-F5344CB8AC3E}">
        <p14:creationId xmlns:p14="http://schemas.microsoft.com/office/powerpoint/2010/main" val="1657095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38048"/>
            <a:ext cx="4038600" cy="3656574"/>
          </a:xfrm>
        </p:spPr>
        <p:txBody>
          <a:bodyPr/>
          <a:lstStyle>
            <a:lvl1pPr marL="0" indent="0">
              <a:buNone/>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38048"/>
            <a:ext cx="4038600" cy="3656574"/>
          </a:xfrm>
        </p:spPr>
        <p:txBody>
          <a:bodyPr/>
          <a:lstStyle>
            <a:lvl1pPr>
              <a:defRPr sz="1500">
                <a:solidFill>
                  <a:schemeClr val="bg2">
                    <a:lumMod val="25000"/>
                  </a:schemeClr>
                </a:solidFill>
                <a:latin typeface="Franklin Gothic Medium" pitchFamily="34" charset="0"/>
              </a:defRPr>
            </a:lvl1pPr>
            <a:lvl2pPr>
              <a:defRPr sz="1500">
                <a:solidFill>
                  <a:schemeClr val="bg2">
                    <a:lumMod val="25000"/>
                  </a:schemeClr>
                </a:solidFill>
              </a:defRPr>
            </a:lvl2pPr>
            <a:lvl3pPr>
              <a:defRPr sz="1500">
                <a:solidFill>
                  <a:schemeClr val="bg2">
                    <a:lumMod val="25000"/>
                  </a:schemeClr>
                </a:solidFill>
              </a:defRPr>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32482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Support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0"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3841750" y="1261241"/>
            <a:ext cx="4845050" cy="3333381"/>
          </a:xfrm>
        </p:spPr>
        <p:txBody>
          <a:bodyPr/>
          <a:lstStyle>
            <a:lvl1pPr>
              <a:defRPr sz="1350">
                <a:solidFill>
                  <a:schemeClr val="bg2">
                    <a:lumMod val="10000"/>
                  </a:schemeClr>
                </a:solidFill>
                <a:latin typeface="+mj-lt"/>
              </a:defRPr>
            </a:lvl1pPr>
            <a:lvl2pPr marL="177404" indent="-177404">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3841750" y="930166"/>
            <a:ext cx="4863996"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37787702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Suppor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533697" y="937022"/>
            <a:ext cx="3178176"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454026" y="1261241"/>
            <a:ext cx="4875213"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454025" y="930166"/>
            <a:ext cx="4866784"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29349389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Support Left 3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0" y="937022"/>
            <a:ext cx="4872038" cy="3519488"/>
          </a:xfrm>
          <a:solidFill>
            <a:schemeClr val="bg2">
              <a:lumMod val="90000"/>
            </a:schemeClr>
          </a:solidFill>
        </p:spPr>
        <p:txBody>
          <a:bodyPr anchor="ctr"/>
          <a:lstStyle>
            <a:lvl1pPr marL="0" indent="0">
              <a:buNone/>
              <a:defRPr sz="1050">
                <a:solidFill>
                  <a:schemeClr val="bg2">
                    <a:lumMod val="25000"/>
                  </a:schemeClr>
                </a:solidFill>
                <a:latin typeface="+mj-lt"/>
              </a:defRPr>
            </a:lvl1pPr>
            <a:lvl2pPr>
              <a:defRPr sz="1050">
                <a:solidFill>
                  <a:schemeClr val="bg2">
                    <a:lumMod val="25000"/>
                  </a:schemeClr>
                </a:solidFill>
              </a:defRPr>
            </a:lvl2pPr>
            <a:lvl3pPr>
              <a:defRPr sz="1050">
                <a:solidFill>
                  <a:schemeClr val="bg2">
                    <a:lumMod val="25000"/>
                  </a:schemeClr>
                </a:solidFill>
              </a:defRPr>
            </a:lvl3pPr>
            <a:lvl4pPr>
              <a:defRPr sz="1350"/>
            </a:lvl4pPr>
            <a:lvl5pPr>
              <a:defRPr sz="1350"/>
            </a:lvl5pPr>
            <a:lvl6pPr>
              <a:defRPr sz="1350"/>
            </a:lvl6pPr>
            <a:lvl7pPr>
              <a:defRPr sz="1350"/>
            </a:lvl7pPr>
            <a:lvl8pPr>
              <a:defRPr sz="1350"/>
            </a:lvl8pPr>
            <a:lvl9pPr>
              <a:defRPr sz="1350"/>
            </a:lvl9pPr>
          </a:lstStyle>
          <a:p>
            <a:pPr algn="ctr"/>
            <a:r>
              <a:rPr lang="en-US" sz="1050" dirty="0">
                <a:solidFill>
                  <a:schemeClr val="bg1">
                    <a:lumMod val="50000"/>
                  </a:schemeClr>
                </a:solidFill>
                <a:latin typeface="Franklin Gothic Book"/>
              </a:rPr>
              <a:t>Image/Diagram/Chart</a:t>
            </a:r>
            <a:br>
              <a:rPr lang="en-US" sz="1050" dirty="0">
                <a:solidFill>
                  <a:schemeClr val="bg1">
                    <a:lumMod val="50000"/>
                  </a:schemeClr>
                </a:solidFill>
                <a:latin typeface="Franklin Gothic Book"/>
              </a:rPr>
            </a:br>
            <a:r>
              <a:rPr lang="en-US" sz="1050" dirty="0">
                <a:solidFill>
                  <a:schemeClr val="bg1">
                    <a:lumMod val="50000"/>
                  </a:schemeClr>
                </a:solidFill>
                <a:latin typeface="Franklin Gothic Book"/>
              </a:rPr>
              <a:t>Placement Area</a:t>
            </a:r>
          </a:p>
          <a:p>
            <a:pPr algn="ctr"/>
            <a:r>
              <a:rPr lang="en-US" sz="900" i="1" dirty="0">
                <a:solidFill>
                  <a:schemeClr val="bg1">
                    <a:lumMod val="50000"/>
                  </a:schemeClr>
                </a:solidFill>
                <a:latin typeface="Franklin Gothic Book"/>
              </a:rPr>
              <a:t>(visuals are to placed in this area </a:t>
            </a:r>
            <a:br>
              <a:rPr lang="en-US" sz="900" i="1" dirty="0">
                <a:solidFill>
                  <a:schemeClr val="bg1">
                    <a:lumMod val="50000"/>
                  </a:schemeClr>
                </a:solidFill>
                <a:latin typeface="Franklin Gothic Book"/>
              </a:rPr>
            </a:br>
            <a:r>
              <a:rPr lang="en-US" sz="900" i="1" dirty="0">
                <a:solidFill>
                  <a:schemeClr val="bg1">
                    <a:lumMod val="50000"/>
                  </a:schemeClr>
                </a:solidFill>
                <a:latin typeface="Franklin Gothic Book"/>
              </a:rPr>
              <a:t>and aligned at the top of the text)</a:t>
            </a:r>
          </a:p>
        </p:txBody>
      </p:sp>
      <p:sp>
        <p:nvSpPr>
          <p:cNvPr id="4" name="Content Placeholder 3"/>
          <p:cNvSpPr>
            <a:spLocks noGrp="1"/>
          </p:cNvSpPr>
          <p:nvPr>
            <p:ph sz="half" idx="2"/>
          </p:nvPr>
        </p:nvSpPr>
        <p:spPr>
          <a:xfrm>
            <a:off x="5532438" y="1261241"/>
            <a:ext cx="3154362" cy="3333381"/>
          </a:xfrm>
        </p:spPr>
        <p:txBody>
          <a:bodyPr/>
          <a:lstStyle>
            <a:lvl1pPr>
              <a:defRPr sz="1350">
                <a:solidFill>
                  <a:schemeClr val="bg2">
                    <a:lumMod val="10000"/>
                  </a:schemeClr>
                </a:solidFill>
                <a:latin typeface="+mj-lt"/>
              </a:defRPr>
            </a:lvl1pPr>
            <a:lvl2pPr>
              <a:spcBef>
                <a:spcPts val="450"/>
              </a:spcBef>
              <a:defRPr sz="1350">
                <a:solidFill>
                  <a:schemeClr val="bg2">
                    <a:lumMod val="10000"/>
                  </a:schemeClr>
                </a:solidFill>
                <a:latin typeface="+mj-lt"/>
              </a:defRPr>
            </a:lvl2pPr>
            <a:lvl3pPr>
              <a:defRPr sz="1350">
                <a:solidFill>
                  <a:schemeClr val="bg2">
                    <a:lumMod val="10000"/>
                  </a:schemeClr>
                </a:solidFill>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6" name="Text Placeholder 6"/>
          <p:cNvSpPr>
            <a:spLocks noGrp="1"/>
          </p:cNvSpPr>
          <p:nvPr>
            <p:ph type="body" sz="quarter" idx="10" hasCustomPrompt="1"/>
          </p:nvPr>
        </p:nvSpPr>
        <p:spPr>
          <a:xfrm>
            <a:off x="5532439" y="930166"/>
            <a:ext cx="3166697" cy="283779"/>
          </a:xfrm>
        </p:spPr>
        <p:txBody>
          <a:bodyPr/>
          <a:lstStyle>
            <a:lvl1pPr marL="0" indent="0">
              <a:lnSpc>
                <a:spcPct val="90000"/>
              </a:lnSpc>
              <a:buFontTx/>
              <a:buNone/>
              <a:defRPr sz="1500" baseline="0">
                <a:solidFill>
                  <a:schemeClr val="accent2"/>
                </a:solidFill>
                <a:latin typeface="Franklin Gothic Medium" pitchFamily="34" charset="0"/>
              </a:defRPr>
            </a:lvl1pPr>
          </a:lstStyle>
          <a:p>
            <a:pPr lvl="0"/>
            <a:r>
              <a:rPr lang="en-US" dirty="0"/>
              <a:t>Header</a:t>
            </a:r>
          </a:p>
        </p:txBody>
      </p:sp>
    </p:spTree>
    <p:extLst>
      <p:ext uri="{BB962C8B-B14F-4D97-AF65-F5344CB8AC3E}">
        <p14:creationId xmlns:p14="http://schemas.microsoft.com/office/powerpoint/2010/main" val="978949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theme" Target="../theme/theme10.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image" Target="../media/image24.png"/><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theme" Target="../theme/theme11.xml"/><Relationship Id="rId2" Type="http://schemas.openxmlformats.org/officeDocument/2006/relationships/slideLayout" Target="../slideLayouts/slideLayout185.xml"/><Relationship Id="rId16" Type="http://schemas.openxmlformats.org/officeDocument/2006/relationships/image" Target="../media/image27.png"/><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image" Target="../media/image26.png"/><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image" Target="../media/image25.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image" Target="../media/image24.png"/><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2.xml"/><Relationship Id="rId2" Type="http://schemas.openxmlformats.org/officeDocument/2006/relationships/slideLayout" Target="../slideLayouts/slideLayout196.xml"/><Relationship Id="rId16" Type="http://schemas.openxmlformats.org/officeDocument/2006/relationships/image" Target="../media/image27.png"/><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image" Target="../media/image26.png"/><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image" Target="../media/image25.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08.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theme" Target="../theme/theme13.xml"/><Relationship Id="rId5" Type="http://schemas.openxmlformats.org/officeDocument/2006/relationships/slideLayout" Target="../slideLayouts/slideLayout210.xml"/><Relationship Id="rId4"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theme" Target="../theme/theme6.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image" Target="../media/image20.png"/><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8.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9.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348" y="4887391"/>
            <a:ext cx="9147348" cy="260663"/>
          </a:xfrm>
          <a:prstGeom prst="rect">
            <a:avLst/>
          </a:prstGeom>
          <a:solidFill>
            <a:schemeClr val="tx1">
              <a:lumMod val="50000"/>
              <a:lumOff val="50000"/>
              <a:alpha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dirty="0">
              <a:solidFill>
                <a:prstClr val="white"/>
              </a:solidFill>
            </a:endParaRPr>
          </a:p>
        </p:txBody>
      </p:sp>
      <p:grpSp>
        <p:nvGrpSpPr>
          <p:cNvPr id="2" name="Group 1"/>
          <p:cNvGrpSpPr/>
          <p:nvPr userDrawn="1"/>
        </p:nvGrpSpPr>
        <p:grpSpPr>
          <a:xfrm>
            <a:off x="4724400" y="375870"/>
            <a:ext cx="3733800" cy="1891080"/>
            <a:chOff x="457200" y="361950"/>
            <a:chExt cx="8124373" cy="4114800"/>
          </a:xfrm>
        </p:grpSpPr>
        <p:pic>
          <p:nvPicPr>
            <p:cNvPr id="5"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57200" y="3619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6"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810000" y="1657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7"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532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0"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71343" y="40640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1"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096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2"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1378217" y="215265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3"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189193" y="6096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4"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414674" y="19050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5"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398149" y="3578679"/>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grpSp>
      <p:grpSp>
        <p:nvGrpSpPr>
          <p:cNvPr id="16" name="Group 15"/>
          <p:cNvGrpSpPr/>
          <p:nvPr userDrawn="1"/>
        </p:nvGrpSpPr>
        <p:grpSpPr>
          <a:xfrm>
            <a:off x="609601" y="514350"/>
            <a:ext cx="3733800" cy="1891080"/>
            <a:chOff x="457200" y="361950"/>
            <a:chExt cx="8124373" cy="4114800"/>
          </a:xfrm>
        </p:grpSpPr>
        <p:pic>
          <p:nvPicPr>
            <p:cNvPr id="17"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57200" y="3619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8"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810000" y="1657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19"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532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0"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71343" y="40640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1"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096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2"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1378217" y="215265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3"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189193" y="6096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5"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414674" y="19050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6"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398149" y="3578679"/>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grpSp>
      <p:grpSp>
        <p:nvGrpSpPr>
          <p:cNvPr id="27" name="Group 26"/>
          <p:cNvGrpSpPr/>
          <p:nvPr userDrawn="1"/>
        </p:nvGrpSpPr>
        <p:grpSpPr>
          <a:xfrm>
            <a:off x="4800600" y="2738070"/>
            <a:ext cx="3733800" cy="1891080"/>
            <a:chOff x="457200" y="361950"/>
            <a:chExt cx="8124373" cy="4114800"/>
          </a:xfrm>
        </p:grpSpPr>
        <p:pic>
          <p:nvPicPr>
            <p:cNvPr id="28"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57200" y="3619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29"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810000" y="1657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0"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532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1"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71343" y="40640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2"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096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3"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1378217" y="215265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4"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189193" y="6096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5"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414674" y="19050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6"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398149" y="3578679"/>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grpSp>
      <p:grpSp>
        <p:nvGrpSpPr>
          <p:cNvPr id="37" name="Group 36"/>
          <p:cNvGrpSpPr/>
          <p:nvPr userDrawn="1"/>
        </p:nvGrpSpPr>
        <p:grpSpPr>
          <a:xfrm>
            <a:off x="533400" y="2800350"/>
            <a:ext cx="3733800" cy="1891080"/>
            <a:chOff x="457200" y="361950"/>
            <a:chExt cx="8124373" cy="4114800"/>
          </a:xfrm>
        </p:grpSpPr>
        <p:pic>
          <p:nvPicPr>
            <p:cNvPr id="38"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57200" y="3619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39"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810000" y="1657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0"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532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1"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571343" y="40640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2"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09600" y="3181350"/>
              <a:ext cx="2010230" cy="12954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3"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1378217" y="215265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4"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3189193" y="6096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5"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6414674" y="1905000"/>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pic>
          <p:nvPicPr>
            <p:cNvPr id="46" name="Picture 2" descr="http://www.i-studentadvisor.com/nci/english/nci-english_logo.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53569" b="50000"/>
            <a:stretch/>
          </p:blipFill>
          <p:spPr bwMode="auto">
            <a:xfrm>
              <a:off x="4398149" y="3578679"/>
              <a:ext cx="1241613" cy="800100"/>
            </a:xfrm>
            <a:prstGeom prst="rect">
              <a:avLst/>
            </a:prstGeom>
            <a:noFill/>
            <a:effectLst>
              <a:glow rad="63500">
                <a:schemeClr val="bg1">
                  <a:lumMod val="85000"/>
                  <a:alpha val="20000"/>
                </a:schemeClr>
              </a:glow>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FC3C48A4-9474-D449-87DE-E4DABD01BD14}"/>
              </a:ext>
            </a:extLst>
          </p:cNvPr>
          <p:cNvSpPr txBox="1"/>
          <p:nvPr userDrawn="1"/>
        </p:nvSpPr>
        <p:spPr>
          <a:xfrm>
            <a:off x="6480862" y="4931018"/>
            <a:ext cx="2627642" cy="195858"/>
          </a:xfrm>
          <a:prstGeom prst="rect">
            <a:avLst/>
          </a:prstGeom>
          <a:noFill/>
        </p:spPr>
        <p:txBody>
          <a:bodyPr wrap="none" rtlCol="0">
            <a:spAutoFit/>
          </a:bodyPr>
          <a:lstStyle/>
          <a:p>
            <a:pPr algn="r"/>
            <a:r>
              <a:rPr lang="en-US" sz="800" b="0" dirty="0">
                <a:solidFill>
                  <a:schemeClr val="bg1">
                    <a:lumMod val="75000"/>
                  </a:schemeClr>
                </a:solidFill>
              </a:rPr>
              <a:t>Lecturer Victor del Rosal * National College of Ireland</a:t>
            </a:r>
          </a:p>
        </p:txBody>
      </p:sp>
    </p:spTree>
    <p:extLst>
      <p:ext uri="{BB962C8B-B14F-4D97-AF65-F5344CB8AC3E}">
        <p14:creationId xmlns:p14="http://schemas.microsoft.com/office/powerpoint/2010/main" val="59595730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4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ตัวยึดชื่อเรื่อง 21"/>
          <p:cNvSpPr>
            <a:spLocks noGrp="1"/>
          </p:cNvSpPr>
          <p:nvPr>
            <p:ph type="title"/>
          </p:nvPr>
        </p:nvSpPr>
        <p:spPr>
          <a:xfrm>
            <a:off x="457200" y="114300"/>
            <a:ext cx="8229600" cy="742950"/>
          </a:xfrm>
          <a:prstGeom prst="rect">
            <a:avLst/>
          </a:prstGeom>
        </p:spPr>
        <p:txBody>
          <a:bodyPr vert="horz" anchor="b" anchorCtr="0">
            <a:normAutofit/>
          </a:bodyPr>
          <a:lstStyle/>
          <a:p>
            <a:r>
              <a:rPr kumimoji="0" lang="th-TH" dirty="0"/>
              <a:t>คลิกเพื่อแก้ไขลักษณะชื่อเรื่องต้นแบบ</a:t>
            </a:r>
            <a:endParaRPr kumimoji="0" lang="en-US" dirty="0"/>
          </a:p>
        </p:txBody>
      </p:sp>
      <p:sp>
        <p:nvSpPr>
          <p:cNvPr id="13" name="ตัวยึดข้อความ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th-TH"/>
              <a:t>คลิกเพื่อแก้ไขลักษณะของข้อความต้นแบบ</a:t>
            </a:r>
          </a:p>
          <a:p>
            <a:pPr lvl="1" eaLnBrk="1" latinLnBrk="0" hangingPunct="1"/>
            <a:r>
              <a:rPr kumimoji="0" lang="th-TH"/>
              <a:t>ระดับที่สอง</a:t>
            </a:r>
          </a:p>
          <a:p>
            <a:pPr lvl="2" eaLnBrk="1" latinLnBrk="0" hangingPunct="1"/>
            <a:r>
              <a:rPr kumimoji="0" lang="th-TH"/>
              <a:t>ระดับที่สาม</a:t>
            </a:r>
          </a:p>
          <a:p>
            <a:pPr lvl="3" eaLnBrk="1" latinLnBrk="0" hangingPunct="1"/>
            <a:r>
              <a:rPr kumimoji="0" lang="th-TH"/>
              <a:t>ระดับที่สี่</a:t>
            </a:r>
          </a:p>
          <a:p>
            <a:pPr lvl="4" eaLnBrk="1" latinLnBrk="0" hangingPunct="1"/>
            <a:r>
              <a:rPr kumimoji="0" lang="th-TH"/>
              <a:t>ระดับที่ห้า</a:t>
            </a:r>
            <a:endParaRPr kumimoji="0" lang="en-US"/>
          </a:p>
        </p:txBody>
      </p:sp>
      <p:sp>
        <p:nvSpPr>
          <p:cNvPr id="14" name="ตัวยึดวันที่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050">
                <a:solidFill>
                  <a:schemeClr val="tx2"/>
                </a:solidFill>
                <a:latin typeface="Arial" panose="020B0604020202020204" pitchFamily="34" charset="0"/>
                <a:cs typeface="Arial" panose="020B0604020202020204" pitchFamily="34" charset="0"/>
              </a:defRPr>
            </a:lvl1pPr>
          </a:lstStyle>
          <a:p>
            <a:fld id="{8BFE6814-B0E1-46C3-86CC-BD7A1EDC07D8}" type="datetimeFigureOut">
              <a:rPr lang="en-US" smtClean="0"/>
              <a:pPr/>
              <a:t>9/28/2021</a:t>
            </a:fld>
            <a:endParaRPr lang="en-US"/>
          </a:p>
        </p:txBody>
      </p:sp>
      <p:sp>
        <p:nvSpPr>
          <p:cNvPr id="3" name="ตัวยึดท้ายกระดาษ 2"/>
          <p:cNvSpPr>
            <a:spLocks noGrp="1"/>
          </p:cNvSpPr>
          <p:nvPr>
            <p:ph type="ftr" sz="quarter" idx="3"/>
          </p:nvPr>
        </p:nvSpPr>
        <p:spPr>
          <a:xfrm>
            <a:off x="2898648" y="4767263"/>
            <a:ext cx="3505200" cy="274320"/>
          </a:xfrm>
          <a:prstGeom prst="rect">
            <a:avLst/>
          </a:prstGeom>
        </p:spPr>
        <p:txBody>
          <a:bodyPr vert="horz"/>
          <a:lstStyle>
            <a:lvl1pPr algn="r" eaLnBrk="1" latinLnBrk="0" hangingPunct="1">
              <a:defRPr kumimoji="0" sz="1050">
                <a:solidFill>
                  <a:schemeClr val="tx2"/>
                </a:solidFill>
                <a:latin typeface="Arial" panose="020B0604020202020204" pitchFamily="34" charset="0"/>
                <a:cs typeface="Arial" panose="020B0604020202020204" pitchFamily="34" charset="0"/>
              </a:defRPr>
            </a:lvl1pPr>
          </a:lstStyle>
          <a:p>
            <a:endParaRPr lang="en-US"/>
          </a:p>
        </p:txBody>
      </p:sp>
      <p:sp>
        <p:nvSpPr>
          <p:cNvPr id="23" name="ตัวยึดหมายเลขภาพนิ่ง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050">
                <a:solidFill>
                  <a:schemeClr val="tx2"/>
                </a:solidFill>
                <a:latin typeface="Arial" panose="020B0604020202020204" pitchFamily="34" charset="0"/>
                <a:cs typeface="Arial" panose="020B0604020202020204" pitchFamily="34" charset="0"/>
              </a:defRPr>
            </a:lvl1pPr>
          </a:lstStyle>
          <a:p>
            <a:fld id="{098674FE-4AF5-4E3C-925F-CDEF8F6E49C0}" type="slidenum">
              <a:rPr lang="en-US" smtClean="0"/>
              <a:pPr/>
              <a:t>‹#›</a:t>
            </a:fld>
            <a:endParaRPr lang="en-US"/>
          </a:p>
        </p:txBody>
      </p:sp>
      <p:sp>
        <p:nvSpPr>
          <p:cNvPr id="28" name="ตัวเชื่อมต่อตรง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latin typeface="Arial" panose="020B0604020202020204" pitchFamily="34" charset="0"/>
              <a:cs typeface="Arial" panose="020B0604020202020204" pitchFamily="34" charset="0"/>
            </a:endParaRPr>
          </a:p>
        </p:txBody>
      </p:sp>
      <p:sp>
        <p:nvSpPr>
          <p:cNvPr id="29" name="ตัวเชื่อมต่อตรง 28"/>
          <p:cNvSpPr>
            <a:spLocks noChangeShapeType="1"/>
          </p:cNvSpPr>
          <p:nvPr/>
        </p:nvSpPr>
        <p:spPr bwMode="auto">
          <a:xfrm>
            <a:off x="457200" y="85725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200">
              <a:latin typeface="Arial" panose="020B0604020202020204" pitchFamily="34" charset="0"/>
              <a:cs typeface="Arial" panose="020B0604020202020204" pitchFamily="34" charset="0"/>
            </a:endParaRPr>
          </a:p>
        </p:txBody>
      </p:sp>
      <p:sp>
        <p:nvSpPr>
          <p:cNvPr id="10" name="สามเหลี่ยมหน้าจั่ว 9"/>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1054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txStyles>
    <p:titleStyle>
      <a:lvl1pPr algn="l" rtl="0" eaLnBrk="1" latinLnBrk="0" hangingPunct="1">
        <a:spcBef>
          <a:spcPct val="0"/>
        </a:spcBef>
        <a:buNone/>
        <a:defRPr kumimoji="0" sz="3200" b="1" kern="1200">
          <a:solidFill>
            <a:schemeClr val="tx2"/>
          </a:solidFill>
          <a:latin typeface="Arial" panose="020B0604020202020204" pitchFamily="34" charset="0"/>
          <a:ea typeface="+mj-ea"/>
          <a:cs typeface="Arial" panose="020B0604020202020204" pitchFamily="34" charset="0"/>
        </a:defRPr>
      </a:lvl1pPr>
    </p:titleStyle>
    <p:bodyStyle>
      <a:lvl1pPr marL="205740" indent="-205740" algn="l" rtl="0" eaLnBrk="1" latinLnBrk="0" hangingPunct="1">
        <a:spcBef>
          <a:spcPts val="450"/>
        </a:spcBef>
        <a:buClr>
          <a:schemeClr val="accent1"/>
        </a:buClr>
        <a:buSzPct val="76000"/>
        <a:buFont typeface="Wingdings 3"/>
        <a:buChar char=""/>
        <a:defRPr kumimoji="0" sz="1950" kern="1200">
          <a:solidFill>
            <a:schemeClr val="tx1"/>
          </a:solidFill>
          <a:latin typeface="Arial" panose="020B0604020202020204" pitchFamily="34" charset="0"/>
          <a:ea typeface="+mn-ea"/>
          <a:cs typeface="Arial" panose="020B0604020202020204" pitchFamily="34" charset="0"/>
        </a:defRPr>
      </a:lvl1pPr>
      <a:lvl2pPr marL="411480" indent="-205740" algn="l" rtl="0" eaLnBrk="1" latinLnBrk="0" hangingPunct="1">
        <a:spcBef>
          <a:spcPts val="375"/>
        </a:spcBef>
        <a:buClr>
          <a:schemeClr val="accent2"/>
        </a:buClr>
        <a:buSzPct val="76000"/>
        <a:buFont typeface="Wingdings 3"/>
        <a:buChar char=""/>
        <a:defRPr kumimoji="0" sz="1725" kern="1200">
          <a:solidFill>
            <a:schemeClr val="tx2"/>
          </a:solidFill>
          <a:latin typeface="Arial" panose="020B0604020202020204" pitchFamily="34" charset="0"/>
          <a:ea typeface="+mn-ea"/>
          <a:cs typeface="Arial" panose="020B0604020202020204" pitchFamily="34" charset="0"/>
        </a:defRPr>
      </a:lvl2pPr>
      <a:lvl3pPr marL="617220" indent="-171450" algn="l" rtl="0" eaLnBrk="1" latinLnBrk="0" hangingPunct="1">
        <a:spcBef>
          <a:spcPts val="375"/>
        </a:spcBef>
        <a:buClr>
          <a:schemeClr val="bg1">
            <a:shade val="50000"/>
          </a:schemeClr>
        </a:buClr>
        <a:buSzPct val="76000"/>
        <a:buFont typeface="Wingdings 3"/>
        <a:buChar char=""/>
        <a:defRPr kumimoji="0" sz="1500" kern="1200">
          <a:solidFill>
            <a:schemeClr val="tx1"/>
          </a:solidFill>
          <a:latin typeface="Arial" panose="020B0604020202020204" pitchFamily="34" charset="0"/>
          <a:ea typeface="+mn-ea"/>
          <a:cs typeface="Arial" panose="020B0604020202020204" pitchFamily="34" charset="0"/>
        </a:defRPr>
      </a:lvl3pPr>
      <a:lvl4pPr marL="822960" indent="-171450" algn="l" rtl="0" eaLnBrk="1" latinLnBrk="0" hangingPunct="1">
        <a:spcBef>
          <a:spcPts val="300"/>
        </a:spcBef>
        <a:buClr>
          <a:schemeClr val="accent2">
            <a:shade val="75000"/>
          </a:schemeClr>
        </a:buClr>
        <a:buSzPct val="70000"/>
        <a:buFont typeface="Wingdings"/>
        <a:buChar char=""/>
        <a:defRPr kumimoji="0" sz="1350" kern="1200">
          <a:solidFill>
            <a:schemeClr val="tx1"/>
          </a:solidFill>
          <a:latin typeface="Arial" panose="020B0604020202020204" pitchFamily="34" charset="0"/>
          <a:ea typeface="+mn-ea"/>
          <a:cs typeface="Arial" panose="020B0604020202020204" pitchFamily="34" charset="0"/>
        </a:defRPr>
      </a:lvl4pPr>
      <a:lvl5pPr marL="1028700" indent="-171450" algn="l" rtl="0" eaLnBrk="1" latinLnBrk="0" hangingPunct="1">
        <a:spcBef>
          <a:spcPts val="225"/>
        </a:spcBef>
        <a:buClr>
          <a:schemeClr val="accent2"/>
        </a:buClr>
        <a:buSzPct val="70000"/>
        <a:buFont typeface="Wingdings"/>
        <a:buChar char=""/>
        <a:defRPr kumimoji="0" sz="1200" kern="1200">
          <a:solidFill>
            <a:schemeClr val="tx1"/>
          </a:solidFill>
          <a:latin typeface="Arial" panose="020B0604020202020204" pitchFamily="34" charset="0"/>
          <a:ea typeface="+mn-ea"/>
          <a:cs typeface="Arial" panose="020B0604020202020204" pitchFamily="34" charset="0"/>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232" name="Group 8">
            <a:extLst>
              <a:ext uri="{FF2B5EF4-FFF2-40B4-BE49-F238E27FC236}">
                <a16:creationId xmlns:a16="http://schemas.microsoft.com/office/drawing/2014/main" id="{AE1CDCC2-B801-634A-9D72-BC00D9870B53}"/>
              </a:ext>
            </a:extLst>
          </p:cNvPr>
          <p:cNvGrpSpPr>
            <a:grpSpLocks/>
          </p:cNvGrpSpPr>
          <p:nvPr userDrawn="1"/>
        </p:nvGrpSpPr>
        <p:grpSpPr bwMode="auto">
          <a:xfrm>
            <a:off x="215900" y="957262"/>
            <a:ext cx="8275638" cy="4071938"/>
            <a:chOff x="136" y="768"/>
            <a:chExt cx="5213" cy="3420"/>
          </a:xfrm>
        </p:grpSpPr>
        <p:pic>
          <p:nvPicPr>
            <p:cNvPr id="52233" name="Picture 9">
              <a:extLst>
                <a:ext uri="{FF2B5EF4-FFF2-40B4-BE49-F238E27FC236}">
                  <a16:creationId xmlns:a16="http://schemas.microsoft.com/office/drawing/2014/main" id="{36E0BF4E-76B1-2B47-A7A9-8C5624D3462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88" y="3848"/>
              <a:ext cx="464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0">
              <a:extLst>
                <a:ext uri="{FF2B5EF4-FFF2-40B4-BE49-F238E27FC236}">
                  <a16:creationId xmlns:a16="http://schemas.microsoft.com/office/drawing/2014/main" id="{31580AB1-15F4-AE44-972B-7F9D092D164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36" y="768"/>
              <a:ext cx="516" cy="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1">
              <a:extLst>
                <a:ext uri="{FF2B5EF4-FFF2-40B4-BE49-F238E27FC236}">
                  <a16:creationId xmlns:a16="http://schemas.microsoft.com/office/drawing/2014/main" id="{71F0B339-76B1-2247-B5A5-D36CB9499BC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rot="2678447">
              <a:off x="330" y="3631"/>
              <a:ext cx="483"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6" name="Picture 12">
              <a:extLst>
                <a:ext uri="{FF2B5EF4-FFF2-40B4-BE49-F238E27FC236}">
                  <a16:creationId xmlns:a16="http://schemas.microsoft.com/office/drawing/2014/main" id="{746F5EDA-09E8-4748-839B-3F6E4DB6920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136" y="3840"/>
              <a:ext cx="213"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227" name="Rectangle 3">
            <a:extLst>
              <a:ext uri="{FF2B5EF4-FFF2-40B4-BE49-F238E27FC236}">
                <a16:creationId xmlns:a16="http://schemas.microsoft.com/office/drawing/2014/main" id="{C2BA06B1-5A6D-074C-BC42-D991F4FA0456}"/>
              </a:ext>
            </a:extLst>
          </p:cNvPr>
          <p:cNvSpPr>
            <a:spLocks noGrp="1" noChangeArrowheads="1"/>
          </p:cNvSpPr>
          <p:nvPr>
            <p:ph type="title"/>
          </p:nvPr>
        </p:nvSpPr>
        <p:spPr bwMode="auto">
          <a:xfrm>
            <a:off x="381000" y="17145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2228" name="Rectangle 4">
            <a:extLst>
              <a:ext uri="{FF2B5EF4-FFF2-40B4-BE49-F238E27FC236}">
                <a16:creationId xmlns:a16="http://schemas.microsoft.com/office/drawing/2014/main" id="{CF118420-87ED-0C45-92BD-813A3388D6A9}"/>
              </a:ext>
            </a:extLst>
          </p:cNvPr>
          <p:cNvSpPr>
            <a:spLocks noGrp="1" noChangeArrowheads="1"/>
          </p:cNvSpPr>
          <p:nvPr>
            <p:ph type="body" idx="1"/>
          </p:nvPr>
        </p:nvSpPr>
        <p:spPr bwMode="auto">
          <a:xfrm>
            <a:off x="1066800" y="1028700"/>
            <a:ext cx="7543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2229" name="Rectangle 5">
            <a:extLst>
              <a:ext uri="{FF2B5EF4-FFF2-40B4-BE49-F238E27FC236}">
                <a16:creationId xmlns:a16="http://schemas.microsoft.com/office/drawing/2014/main" id="{8E5B6406-3F29-A94B-B7BF-93AEFA6CB555}"/>
              </a:ext>
            </a:extLst>
          </p:cNvPr>
          <p:cNvSpPr>
            <a:spLocks noGrp="1" noChangeArrowheads="1"/>
          </p:cNvSpPr>
          <p:nvPr>
            <p:ph type="dt" sz="half" idx="2"/>
          </p:nvPr>
        </p:nvSpPr>
        <p:spPr bwMode="auto">
          <a:xfrm>
            <a:off x="1676400" y="4857750"/>
            <a:ext cx="1981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750">
                <a:latin typeface="Arial" panose="020B0604020202020204" pitchFamily="34" charset="0"/>
                <a:cs typeface="Arial" panose="020B0604020202020204" pitchFamily="34" charset="0"/>
              </a:defRPr>
            </a:lvl1pPr>
          </a:lstStyle>
          <a:p>
            <a:r>
              <a:rPr lang="en-US" altLang="en-US"/>
              <a:t>© Lethbridge/Laganière 2005</a:t>
            </a:r>
          </a:p>
        </p:txBody>
      </p:sp>
      <p:sp>
        <p:nvSpPr>
          <p:cNvPr id="52230" name="Rectangle 6">
            <a:extLst>
              <a:ext uri="{FF2B5EF4-FFF2-40B4-BE49-F238E27FC236}">
                <a16:creationId xmlns:a16="http://schemas.microsoft.com/office/drawing/2014/main" id="{1AC8CB10-F237-9441-AB12-E7EF2E654E41}"/>
              </a:ext>
            </a:extLst>
          </p:cNvPr>
          <p:cNvSpPr>
            <a:spLocks noGrp="1" noChangeArrowheads="1"/>
          </p:cNvSpPr>
          <p:nvPr>
            <p:ph type="ftr" sz="quarter" idx="3"/>
          </p:nvPr>
        </p:nvSpPr>
        <p:spPr bwMode="auto">
          <a:xfrm>
            <a:off x="3810000" y="4800600"/>
            <a:ext cx="4114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latin typeface="Arial" panose="020B0604020202020204" pitchFamily="34" charset="0"/>
                <a:cs typeface="Arial" panose="020B0604020202020204" pitchFamily="34" charset="0"/>
              </a:defRPr>
            </a:lvl1pPr>
          </a:lstStyle>
          <a:p>
            <a:r>
              <a:rPr lang="en-US" altLang="en-US"/>
              <a:t>Chapter 1: Software and Software Engineering</a:t>
            </a:r>
          </a:p>
        </p:txBody>
      </p:sp>
      <p:sp>
        <p:nvSpPr>
          <p:cNvPr id="52231" name="Rectangle 7">
            <a:extLst>
              <a:ext uri="{FF2B5EF4-FFF2-40B4-BE49-F238E27FC236}">
                <a16:creationId xmlns:a16="http://schemas.microsoft.com/office/drawing/2014/main" id="{579EA410-E14D-2344-92E7-3E9F1F782C92}"/>
              </a:ext>
            </a:extLst>
          </p:cNvPr>
          <p:cNvSpPr>
            <a:spLocks noGrp="1" noChangeArrowheads="1"/>
          </p:cNvSpPr>
          <p:nvPr>
            <p:ph type="sldNum" sz="quarter" idx="4"/>
          </p:nvPr>
        </p:nvSpPr>
        <p:spPr bwMode="auto">
          <a:xfrm>
            <a:off x="8077200" y="480060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latin typeface="Arial" panose="020B0604020202020204" pitchFamily="34" charset="0"/>
                <a:cs typeface="Arial" panose="020B0604020202020204" pitchFamily="34" charset="0"/>
              </a:defRPr>
            </a:lvl1pPr>
          </a:lstStyle>
          <a:p>
            <a:fld id="{BEA929F4-D3CE-5A40-AEA9-13A86F0F47C6}" type="slidenum">
              <a:rPr lang="en-US" altLang="en-US" smtClean="0"/>
              <a:pPr/>
              <a:t>‹#›</a:t>
            </a:fld>
            <a:endParaRPr lang="en-US" altLang="en-US"/>
          </a:p>
        </p:txBody>
      </p:sp>
    </p:spTree>
    <p:extLst>
      <p:ext uri="{BB962C8B-B14F-4D97-AF65-F5344CB8AC3E}">
        <p14:creationId xmlns:p14="http://schemas.microsoft.com/office/powerpoint/2010/main" val="124260262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hf hdr="0"/>
  <p:txStyles>
    <p:titleStyle>
      <a:lvl1pPr algn="l" rtl="0" eaLnBrk="0" fontAlgn="base" hangingPunct="0">
        <a:spcBef>
          <a:spcPct val="0"/>
        </a:spcBef>
        <a:spcAft>
          <a:spcPct val="0"/>
        </a:spcAft>
        <a:defRPr sz="2400" kern="1200">
          <a:solidFill>
            <a:schemeClr val="tx2"/>
          </a:solidFill>
          <a:latin typeface="Arial" panose="020B0604020202020204" pitchFamily="34" charset="0"/>
          <a:ea typeface="+mj-ea"/>
          <a:cs typeface="Arial" panose="020B0604020202020204" pitchFamily="34" charset="0"/>
        </a:defRPr>
      </a:lvl1pPr>
    </p:titleStyle>
    <p:bodyStyle>
      <a:lvl1pPr algn="l" rtl="0" eaLnBrk="0" fontAlgn="base" hangingPunct="0">
        <a:spcBef>
          <a:spcPct val="20000"/>
        </a:spcBef>
        <a:spcAft>
          <a:spcPct val="0"/>
        </a:spcAft>
        <a:defRPr sz="1800" b="1" kern="1200">
          <a:solidFill>
            <a:schemeClr val="tx1"/>
          </a:solidFill>
          <a:latin typeface="Arial" panose="020B0604020202020204" pitchFamily="34" charset="0"/>
          <a:ea typeface="+mn-ea"/>
          <a:cs typeface="Arial" panose="020B0604020202020204" pitchFamily="34" charset="0"/>
        </a:defRPr>
      </a:lvl1pPr>
      <a:lvl2pPr marL="289322" indent="-146447" algn="l" rtl="0" eaLnBrk="0" fontAlgn="base" hangingPunct="0">
        <a:spcBef>
          <a:spcPct val="20000"/>
        </a:spcBef>
        <a:spcAft>
          <a:spcPct val="0"/>
        </a:spcAft>
        <a:buChar char="•"/>
        <a:defRPr sz="1800" kern="1200">
          <a:solidFill>
            <a:schemeClr val="tx1"/>
          </a:solidFill>
          <a:latin typeface="Arial" panose="020B0604020202020204" pitchFamily="34" charset="0"/>
          <a:ea typeface="+mn-ea"/>
          <a:cs typeface="Arial" panose="020B0604020202020204" pitchFamily="34" charset="0"/>
        </a:defRPr>
      </a:lvl2pPr>
      <a:lvl3pPr marL="603647" indent="-171450" algn="l" rtl="0" eaLnBrk="0" fontAlgn="base" hangingPunct="0">
        <a:spcBef>
          <a:spcPct val="20000"/>
        </a:spcBef>
        <a:spcAft>
          <a:spcPct val="0"/>
        </a:spcAft>
        <a:buChar char="—"/>
        <a:defRPr sz="1800" kern="1200">
          <a:solidFill>
            <a:schemeClr val="tx1"/>
          </a:solidFill>
          <a:latin typeface="Arial" panose="020B0604020202020204" pitchFamily="34" charset="0"/>
          <a:ea typeface="+mn-ea"/>
          <a:cs typeface="Arial" panose="020B0604020202020204" pitchFamily="34" charset="0"/>
        </a:defRPr>
      </a:lvl3pPr>
      <a:lvl4pPr marL="917972" indent="-171450" algn="l" rtl="0" eaLnBrk="0" fontAlgn="base" hangingPunct="0">
        <a:spcBef>
          <a:spcPct val="20000"/>
        </a:spcBef>
        <a:spcAft>
          <a:spcPct val="0"/>
        </a:spcAft>
        <a:buChar char="-"/>
        <a:defRPr sz="1500" kern="1200">
          <a:solidFill>
            <a:schemeClr val="tx1"/>
          </a:solidFill>
          <a:latin typeface="Arial" panose="020B0604020202020204" pitchFamily="34" charset="0"/>
          <a:ea typeface="+mn-ea"/>
          <a:cs typeface="Arial" panose="020B0604020202020204" pitchFamily="34" charset="0"/>
        </a:defRPr>
      </a:lvl4pPr>
      <a:lvl5pPr marL="1232297" indent="-171450" algn="l" rtl="0" eaLnBrk="0" fontAlgn="base" hangingPunct="0">
        <a:spcBef>
          <a:spcPct val="20000"/>
        </a:spcBef>
        <a:spcAft>
          <a:spcPct val="0"/>
        </a:spcAft>
        <a:buChar char="»"/>
        <a:defRPr sz="1500" kern="1200">
          <a:solidFill>
            <a:schemeClr val="tx1"/>
          </a:solidFill>
          <a:latin typeface="Arial" panose="020B0604020202020204" pitchFamily="34" charset="0"/>
          <a:ea typeface="+mn-ea"/>
          <a:cs typeface="Arial" panose="020B0604020202020204" pitchFamily="34" charset="0"/>
        </a:defRPr>
      </a:lvl5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2">
            <a:extLst>
              <a:ext uri="{FF2B5EF4-FFF2-40B4-BE49-F238E27FC236}">
                <a16:creationId xmlns:a16="http://schemas.microsoft.com/office/drawing/2014/main" id="{9D1A9815-BF7F-C947-8D09-B257E47668C1}"/>
              </a:ext>
            </a:extLst>
          </p:cNvPr>
          <p:cNvGrpSpPr>
            <a:grpSpLocks/>
          </p:cNvGrpSpPr>
          <p:nvPr userDrawn="1"/>
        </p:nvGrpSpPr>
        <p:grpSpPr bwMode="auto">
          <a:xfrm>
            <a:off x="215900" y="957262"/>
            <a:ext cx="8275638" cy="4071938"/>
            <a:chOff x="136" y="768"/>
            <a:chExt cx="5213" cy="3420"/>
          </a:xfrm>
        </p:grpSpPr>
        <p:pic>
          <p:nvPicPr>
            <p:cNvPr id="1032" name="Picture 13">
              <a:extLst>
                <a:ext uri="{FF2B5EF4-FFF2-40B4-BE49-F238E27FC236}">
                  <a16:creationId xmlns:a16="http://schemas.microsoft.com/office/drawing/2014/main" id="{9B155462-5314-3E41-8112-E01B5542C4E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88" y="3848"/>
              <a:ext cx="464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4">
              <a:extLst>
                <a:ext uri="{FF2B5EF4-FFF2-40B4-BE49-F238E27FC236}">
                  <a16:creationId xmlns:a16="http://schemas.microsoft.com/office/drawing/2014/main" id="{67F924CE-B040-6741-82CC-70046633C34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36" y="768"/>
              <a:ext cx="516" cy="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5">
              <a:extLst>
                <a:ext uri="{FF2B5EF4-FFF2-40B4-BE49-F238E27FC236}">
                  <a16:creationId xmlns:a16="http://schemas.microsoft.com/office/drawing/2014/main" id="{00FA754A-1894-094F-B805-44ADDCC4E14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rot="2678447">
              <a:off x="330" y="3631"/>
              <a:ext cx="483"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0" name="Picture 16">
              <a:extLst>
                <a:ext uri="{FF2B5EF4-FFF2-40B4-BE49-F238E27FC236}">
                  <a16:creationId xmlns:a16="http://schemas.microsoft.com/office/drawing/2014/main" id="{573A307A-1516-D440-8A96-99EC00F166E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136" y="3840"/>
              <a:ext cx="213" cy="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123907" name="Rectangle 3">
            <a:extLst>
              <a:ext uri="{FF2B5EF4-FFF2-40B4-BE49-F238E27FC236}">
                <a16:creationId xmlns:a16="http://schemas.microsoft.com/office/drawing/2014/main" id="{A88550D4-269E-E340-BDBC-A2F3D6EF22AF}"/>
              </a:ext>
            </a:extLst>
          </p:cNvPr>
          <p:cNvSpPr>
            <a:spLocks noGrp="1" noChangeArrowheads="1"/>
          </p:cNvSpPr>
          <p:nvPr>
            <p:ph type="title"/>
          </p:nvPr>
        </p:nvSpPr>
        <p:spPr bwMode="auto">
          <a:xfrm>
            <a:off x="381000" y="228600"/>
            <a:ext cx="82296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3908" name="Rectangle 4">
            <a:extLst>
              <a:ext uri="{FF2B5EF4-FFF2-40B4-BE49-F238E27FC236}">
                <a16:creationId xmlns:a16="http://schemas.microsoft.com/office/drawing/2014/main" id="{1F4CEB14-CE5F-DD40-ADA1-8A6AC637507E}"/>
              </a:ext>
            </a:extLst>
          </p:cNvPr>
          <p:cNvSpPr>
            <a:spLocks noGrp="1" noChangeArrowheads="1"/>
          </p:cNvSpPr>
          <p:nvPr>
            <p:ph type="body" idx="1"/>
          </p:nvPr>
        </p:nvSpPr>
        <p:spPr bwMode="auto">
          <a:xfrm>
            <a:off x="1066800" y="1028700"/>
            <a:ext cx="7543800" cy="3600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3909" name="Rectangle 5">
            <a:extLst>
              <a:ext uri="{FF2B5EF4-FFF2-40B4-BE49-F238E27FC236}">
                <a16:creationId xmlns:a16="http://schemas.microsoft.com/office/drawing/2014/main" id="{1F7223BE-DA62-F040-B03A-26A5D1CC8D03}"/>
              </a:ext>
            </a:extLst>
          </p:cNvPr>
          <p:cNvSpPr>
            <a:spLocks noGrp="1" noChangeArrowheads="1"/>
          </p:cNvSpPr>
          <p:nvPr>
            <p:ph type="dt" sz="half" idx="2"/>
          </p:nvPr>
        </p:nvSpPr>
        <p:spPr bwMode="auto">
          <a:xfrm>
            <a:off x="1676400" y="4857750"/>
            <a:ext cx="19812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750">
                <a:latin typeface="Arial" panose="020B0604020202020204" pitchFamily="34" charset="0"/>
                <a:cs typeface="Arial" panose="020B0604020202020204" pitchFamily="34" charset="0"/>
              </a:defRPr>
            </a:lvl1pPr>
          </a:lstStyle>
          <a:p>
            <a:r>
              <a:rPr lang="en-US" altLang="en-US"/>
              <a:t>© Lethbridge/Laganière 2005</a:t>
            </a:r>
          </a:p>
        </p:txBody>
      </p:sp>
      <p:sp>
        <p:nvSpPr>
          <p:cNvPr id="123910" name="Rectangle 6">
            <a:extLst>
              <a:ext uri="{FF2B5EF4-FFF2-40B4-BE49-F238E27FC236}">
                <a16:creationId xmlns:a16="http://schemas.microsoft.com/office/drawing/2014/main" id="{933E9E7C-1F4D-2040-B689-A9827AF0C2A1}"/>
              </a:ext>
            </a:extLst>
          </p:cNvPr>
          <p:cNvSpPr>
            <a:spLocks noGrp="1" noChangeArrowheads="1"/>
          </p:cNvSpPr>
          <p:nvPr>
            <p:ph type="ftr" sz="quarter" idx="3"/>
          </p:nvPr>
        </p:nvSpPr>
        <p:spPr bwMode="auto">
          <a:xfrm>
            <a:off x="3810000" y="4800600"/>
            <a:ext cx="41148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050">
                <a:latin typeface="Arial" panose="020B0604020202020204" pitchFamily="34" charset="0"/>
                <a:ea typeface="ＭＳ Ｐゴシック" charset="0"/>
                <a:cs typeface="Arial" panose="020B0604020202020204" pitchFamily="34" charset="0"/>
              </a:defRPr>
            </a:lvl1pPr>
          </a:lstStyle>
          <a:p>
            <a:pPr>
              <a:defRPr/>
            </a:pPr>
            <a:r>
              <a:rPr lang="en-US"/>
              <a:t>Chapter 2: Review of Object Orientation</a:t>
            </a:r>
          </a:p>
        </p:txBody>
      </p:sp>
      <p:sp>
        <p:nvSpPr>
          <p:cNvPr id="123911" name="Rectangle 7">
            <a:extLst>
              <a:ext uri="{FF2B5EF4-FFF2-40B4-BE49-F238E27FC236}">
                <a16:creationId xmlns:a16="http://schemas.microsoft.com/office/drawing/2014/main" id="{5B1EA543-E389-014F-8695-EF11AE63548D}"/>
              </a:ext>
            </a:extLst>
          </p:cNvPr>
          <p:cNvSpPr>
            <a:spLocks noGrp="1" noChangeArrowheads="1"/>
          </p:cNvSpPr>
          <p:nvPr>
            <p:ph type="sldNum" sz="quarter" idx="4"/>
          </p:nvPr>
        </p:nvSpPr>
        <p:spPr bwMode="auto">
          <a:xfrm>
            <a:off x="8077200" y="4800600"/>
            <a:ext cx="4572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50">
                <a:latin typeface="Arial" panose="020B0604020202020204" pitchFamily="34" charset="0"/>
                <a:cs typeface="Arial" panose="020B0604020202020204" pitchFamily="34" charset="0"/>
              </a:defRPr>
            </a:lvl1pPr>
          </a:lstStyle>
          <a:p>
            <a:fld id="{A9CB4635-A9AA-5B46-9887-276F6DAE09CC}" type="slidenum">
              <a:rPr lang="en-US" altLang="en-US" smtClean="0"/>
              <a:pPr/>
              <a:t>‹#›</a:t>
            </a:fld>
            <a:endParaRPr lang="en-US" altLang="en-US"/>
          </a:p>
        </p:txBody>
      </p:sp>
    </p:spTree>
    <p:extLst>
      <p:ext uri="{BB962C8B-B14F-4D97-AF65-F5344CB8AC3E}">
        <p14:creationId xmlns:p14="http://schemas.microsoft.com/office/powerpoint/2010/main" val="3548031818"/>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hf hdr="0"/>
  <p:txStyles>
    <p:titleStyle>
      <a:lvl1pPr algn="l" rtl="0" eaLnBrk="0" fontAlgn="base" hangingPunct="0">
        <a:spcBef>
          <a:spcPct val="0"/>
        </a:spcBef>
        <a:spcAft>
          <a:spcPct val="0"/>
        </a:spcAft>
        <a:defRPr sz="2400">
          <a:solidFill>
            <a:schemeClr val="tx2"/>
          </a:solidFill>
          <a:latin typeface="Arial" panose="020B0604020202020204" pitchFamily="34" charset="0"/>
          <a:ea typeface="+mj-ea"/>
          <a:cs typeface="Arial" panose="020B0604020202020204" pitchFamily="34" charset="0"/>
        </a:defRPr>
      </a:lvl1pPr>
    </p:titleStyle>
    <p:bodyStyle>
      <a:lvl1pPr marL="257175" indent="-257175" algn="l" rtl="0" eaLnBrk="0" fontAlgn="base" hangingPunct="0">
        <a:spcBef>
          <a:spcPct val="20000"/>
        </a:spcBef>
        <a:spcAft>
          <a:spcPct val="0"/>
        </a:spcAft>
        <a:defRPr sz="1800" b="1">
          <a:solidFill>
            <a:schemeClr val="tx1"/>
          </a:solidFill>
          <a:latin typeface="Arial" panose="020B0604020202020204" pitchFamily="34" charset="0"/>
          <a:ea typeface="+mn-ea"/>
          <a:cs typeface="Arial" panose="020B0604020202020204" pitchFamily="34" charset="0"/>
        </a:defRPr>
      </a:lvl1pPr>
      <a:lvl2pPr marL="289322" indent="-146447" algn="l" rtl="0" eaLnBrk="0" fontAlgn="base" hangingPunct="0">
        <a:spcBef>
          <a:spcPct val="20000"/>
        </a:spcBef>
        <a:spcAft>
          <a:spcPct val="0"/>
        </a:spcAft>
        <a:buChar char="•"/>
        <a:defRPr sz="1800">
          <a:solidFill>
            <a:schemeClr val="tx1"/>
          </a:solidFill>
          <a:latin typeface="Arial" panose="020B0604020202020204" pitchFamily="34" charset="0"/>
          <a:ea typeface="+mn-ea"/>
          <a:cs typeface="Arial" panose="020B0604020202020204" pitchFamily="34" charset="0"/>
        </a:defRPr>
      </a:lvl2pPr>
      <a:lvl3pPr marL="603647" indent="-171450" algn="l" rtl="0" eaLnBrk="0" fontAlgn="base" hangingPunct="0">
        <a:spcBef>
          <a:spcPct val="20000"/>
        </a:spcBef>
        <a:spcAft>
          <a:spcPct val="0"/>
        </a:spcAft>
        <a:buChar char="—"/>
        <a:defRPr sz="1800">
          <a:solidFill>
            <a:schemeClr val="tx1"/>
          </a:solidFill>
          <a:latin typeface="Arial" panose="020B0604020202020204" pitchFamily="34" charset="0"/>
          <a:ea typeface="+mn-ea"/>
          <a:cs typeface="Arial" panose="020B0604020202020204" pitchFamily="34" charset="0"/>
        </a:defRPr>
      </a:lvl3pPr>
      <a:lvl4pPr marL="917972" indent="-171450" algn="l" rtl="0" eaLnBrk="0" fontAlgn="base" hangingPunct="0">
        <a:spcBef>
          <a:spcPct val="20000"/>
        </a:spcBef>
        <a:spcAft>
          <a:spcPct val="0"/>
        </a:spcAft>
        <a:buChar char="-"/>
        <a:defRPr sz="1500">
          <a:solidFill>
            <a:schemeClr val="tx1"/>
          </a:solidFill>
          <a:latin typeface="Arial" panose="020B0604020202020204" pitchFamily="34" charset="0"/>
          <a:ea typeface="+mn-ea"/>
          <a:cs typeface="Arial" panose="020B0604020202020204" pitchFamily="34" charset="0"/>
        </a:defRPr>
      </a:lvl4pPr>
      <a:lvl5pPr marL="1232297" indent="-171450" algn="l" rtl="0" eaLnBrk="0" fontAlgn="base" hangingPunct="0">
        <a:spcBef>
          <a:spcPct val="20000"/>
        </a:spcBef>
        <a:spcAft>
          <a:spcPct val="0"/>
        </a:spcAft>
        <a:buChar char="»"/>
        <a:defRPr sz="1500">
          <a:solidFill>
            <a:schemeClr val="tx1"/>
          </a:solidFill>
          <a:latin typeface="Arial" panose="020B0604020202020204" pitchFamily="34" charset="0"/>
          <a:ea typeface="+mn-ea"/>
          <a:cs typeface="Arial" panose="020B0604020202020204" pitchFamily="34" charset="0"/>
        </a:defRPr>
      </a:lvl5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0489" y="1074735"/>
            <a:ext cx="2770350" cy="407804"/>
          </a:xfrm>
          <a:prstGeom prst="rect">
            <a:avLst/>
          </a:prstGeom>
        </p:spPr>
        <p:txBody>
          <a:bodyPr wrap="square" lIns="0" tIns="0" rIns="0" bIns="0">
            <a:spAutoFit/>
          </a:bodyPr>
          <a:lstStyle>
            <a:lvl1pPr>
              <a:defRPr sz="2650" b="1" i="0">
                <a:solidFill>
                  <a:schemeClr val="tx1"/>
                </a:solidFill>
                <a:latin typeface="Arial"/>
                <a:cs typeface="Arial"/>
              </a:defRPr>
            </a:lvl1pPr>
          </a:lstStyle>
          <a:p>
            <a:endParaRPr/>
          </a:p>
        </p:txBody>
      </p:sp>
      <p:sp>
        <p:nvSpPr>
          <p:cNvPr id="3" name="Holder 3"/>
          <p:cNvSpPr>
            <a:spLocks noGrp="1"/>
          </p:cNvSpPr>
          <p:nvPr>
            <p:ph type="body" idx="1"/>
          </p:nvPr>
        </p:nvSpPr>
        <p:spPr>
          <a:xfrm>
            <a:off x="1099377" y="1459890"/>
            <a:ext cx="6945247" cy="369332"/>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46221"/>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46221"/>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9/28/2021</a:t>
            </a:fld>
            <a:endParaRPr lang="en-US"/>
          </a:p>
        </p:txBody>
      </p:sp>
      <p:sp>
        <p:nvSpPr>
          <p:cNvPr id="6" name="Holder 6"/>
          <p:cNvSpPr>
            <a:spLocks noGrp="1"/>
          </p:cNvSpPr>
          <p:nvPr>
            <p:ph type="sldNum" sz="quarter" idx="7"/>
          </p:nvPr>
        </p:nvSpPr>
        <p:spPr>
          <a:xfrm>
            <a:off x="8371223" y="4835735"/>
            <a:ext cx="179730" cy="109069"/>
          </a:xfrm>
          <a:prstGeom prst="rect">
            <a:avLst/>
          </a:prstGeom>
        </p:spPr>
        <p:txBody>
          <a:bodyPr wrap="square" lIns="0" tIns="0" rIns="0" bIns="0">
            <a:spAutoFit/>
          </a:bodyPr>
          <a:lstStyle>
            <a:lvl1pPr>
              <a:defRPr sz="749" b="0" i="0">
                <a:solidFill>
                  <a:schemeClr val="tx1"/>
                </a:solidFill>
                <a:latin typeface="Times New Roman"/>
                <a:cs typeface="Times New Roman"/>
              </a:defRPr>
            </a:lvl1pPr>
          </a:lstStyle>
          <a:p>
            <a:pPr marL="25935">
              <a:lnSpc>
                <a:spcPts val="885"/>
              </a:lnSpc>
            </a:pPr>
            <a:fld id="{81D60167-4931-47E6-BA6A-407CBD079E47}" type="slidenum">
              <a:rPr lang="en-IE" smtClean="0"/>
              <a:pPr marL="25935">
                <a:lnSpc>
                  <a:spcPts val="885"/>
                </a:lnSpc>
              </a:pPr>
              <a:t>‹#›</a:t>
            </a:fld>
            <a:endParaRPr lang="en-IE" dirty="0"/>
          </a:p>
        </p:txBody>
      </p:sp>
    </p:spTree>
    <p:extLst>
      <p:ext uri="{BB962C8B-B14F-4D97-AF65-F5344CB8AC3E}">
        <p14:creationId xmlns:p14="http://schemas.microsoft.com/office/powerpoint/2010/main" val="2044002813"/>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Lst>
  <p:txStyles>
    <p:titleStyle>
      <a:lvl1pPr>
        <a:defRPr>
          <a:latin typeface="+mj-lt"/>
          <a:ea typeface="+mj-ea"/>
          <a:cs typeface="+mj-cs"/>
        </a:defRPr>
      </a:lvl1pPr>
    </p:titleStyle>
    <p:bodyStyle>
      <a:lvl1pPr marL="0">
        <a:defRPr>
          <a:latin typeface="+mn-lt"/>
          <a:ea typeface="+mn-ea"/>
          <a:cs typeface="+mn-cs"/>
        </a:defRPr>
      </a:lvl1pPr>
      <a:lvl2pPr marL="311216">
        <a:defRPr>
          <a:latin typeface="+mn-lt"/>
          <a:ea typeface="+mn-ea"/>
          <a:cs typeface="+mn-cs"/>
        </a:defRPr>
      </a:lvl2pPr>
      <a:lvl3pPr marL="622432">
        <a:defRPr>
          <a:latin typeface="+mn-lt"/>
          <a:ea typeface="+mn-ea"/>
          <a:cs typeface="+mn-cs"/>
        </a:defRPr>
      </a:lvl3pPr>
      <a:lvl4pPr marL="933648">
        <a:defRPr>
          <a:latin typeface="+mn-lt"/>
          <a:ea typeface="+mn-ea"/>
          <a:cs typeface="+mn-cs"/>
        </a:defRPr>
      </a:lvl4pPr>
      <a:lvl5pPr marL="1244864">
        <a:defRPr>
          <a:latin typeface="+mn-lt"/>
          <a:ea typeface="+mn-ea"/>
          <a:cs typeface="+mn-cs"/>
        </a:defRPr>
      </a:lvl5pPr>
      <a:lvl6pPr marL="1556080">
        <a:defRPr>
          <a:latin typeface="+mn-lt"/>
          <a:ea typeface="+mn-ea"/>
          <a:cs typeface="+mn-cs"/>
        </a:defRPr>
      </a:lvl6pPr>
      <a:lvl7pPr marL="1867296">
        <a:defRPr>
          <a:latin typeface="+mn-lt"/>
          <a:ea typeface="+mn-ea"/>
          <a:cs typeface="+mn-cs"/>
        </a:defRPr>
      </a:lvl7pPr>
      <a:lvl8pPr marL="2178512">
        <a:defRPr>
          <a:latin typeface="+mn-lt"/>
          <a:ea typeface="+mn-ea"/>
          <a:cs typeface="+mn-cs"/>
        </a:defRPr>
      </a:lvl8pPr>
      <a:lvl9pPr marL="2489728">
        <a:defRPr>
          <a:latin typeface="+mn-lt"/>
          <a:ea typeface="+mn-ea"/>
          <a:cs typeface="+mn-cs"/>
        </a:defRPr>
      </a:lvl9pPr>
    </p:bodyStyle>
    <p:otherStyle>
      <a:lvl1pPr marL="0">
        <a:defRPr>
          <a:latin typeface="+mn-lt"/>
          <a:ea typeface="+mn-ea"/>
          <a:cs typeface="+mn-cs"/>
        </a:defRPr>
      </a:lvl1pPr>
      <a:lvl2pPr marL="311216">
        <a:defRPr>
          <a:latin typeface="+mn-lt"/>
          <a:ea typeface="+mn-ea"/>
          <a:cs typeface="+mn-cs"/>
        </a:defRPr>
      </a:lvl2pPr>
      <a:lvl3pPr marL="622432">
        <a:defRPr>
          <a:latin typeface="+mn-lt"/>
          <a:ea typeface="+mn-ea"/>
          <a:cs typeface="+mn-cs"/>
        </a:defRPr>
      </a:lvl3pPr>
      <a:lvl4pPr marL="933648">
        <a:defRPr>
          <a:latin typeface="+mn-lt"/>
          <a:ea typeface="+mn-ea"/>
          <a:cs typeface="+mn-cs"/>
        </a:defRPr>
      </a:lvl4pPr>
      <a:lvl5pPr marL="1244864">
        <a:defRPr>
          <a:latin typeface="+mn-lt"/>
          <a:ea typeface="+mn-ea"/>
          <a:cs typeface="+mn-cs"/>
        </a:defRPr>
      </a:lvl5pPr>
      <a:lvl6pPr marL="1556080">
        <a:defRPr>
          <a:latin typeface="+mn-lt"/>
          <a:ea typeface="+mn-ea"/>
          <a:cs typeface="+mn-cs"/>
        </a:defRPr>
      </a:lvl6pPr>
      <a:lvl7pPr marL="1867296">
        <a:defRPr>
          <a:latin typeface="+mn-lt"/>
          <a:ea typeface="+mn-ea"/>
          <a:cs typeface="+mn-cs"/>
        </a:defRPr>
      </a:lvl7pPr>
      <a:lvl8pPr marL="2178512">
        <a:defRPr>
          <a:latin typeface="+mn-lt"/>
          <a:ea typeface="+mn-ea"/>
          <a:cs typeface="+mn-cs"/>
        </a:defRPr>
      </a:lvl8pPr>
      <a:lvl9pPr marL="248972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57150"/>
            <a:ext cx="6172200" cy="4526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8" name="Rectangle 9"/>
          <p:cNvSpPr>
            <a:spLocks noChangeArrowheads="1"/>
          </p:cNvSpPr>
          <p:nvPr/>
        </p:nvSpPr>
        <p:spPr bwMode="auto">
          <a:xfrm>
            <a:off x="454025" y="4889243"/>
            <a:ext cx="6559550" cy="92333"/>
          </a:xfrm>
          <a:prstGeom prst="rect">
            <a:avLst/>
          </a:prstGeom>
          <a:noFill/>
          <a:ln>
            <a:noFill/>
          </a:ln>
        </p:spPr>
        <p:txBody>
          <a:bodyPr wrap="square" lIns="0" tIns="0" rIns="0" bIns="0" anchor="b" anchorCtr="0">
            <a:spAutoFit/>
          </a:bodyPr>
          <a:lstStyle/>
          <a:p>
            <a:pPr fontAlgn="base">
              <a:spcBef>
                <a:spcPct val="0"/>
              </a:spcBef>
              <a:spcAft>
                <a:spcPct val="0"/>
              </a:spcAft>
              <a:defRPr/>
            </a:pPr>
            <a:fld id="{8F623F7C-287C-423F-B782-22142BA79D72}" type="slidenum">
              <a:rPr lang="en-GB" sz="600" smtClean="0">
                <a:solidFill>
                  <a:srgbClr val="0C50A3"/>
                </a:solidFill>
                <a:latin typeface="Arial"/>
                <a:ea typeface="ＭＳ Ｐゴシック" charset="0"/>
                <a:cs typeface="ＭＳ Ｐゴシック" charset="0"/>
              </a:rPr>
              <a:pPr fontAlgn="base">
                <a:spcBef>
                  <a:spcPct val="0"/>
                </a:spcBef>
                <a:spcAft>
                  <a:spcPct val="0"/>
                </a:spcAft>
                <a:defRPr/>
              </a:pPr>
              <a:t>‹#›</a:t>
            </a:fld>
            <a:r>
              <a:rPr lang="en-GB" sz="600" dirty="0">
                <a:solidFill>
                  <a:srgbClr val="7F7F7F"/>
                </a:solidFill>
                <a:latin typeface="Arial"/>
                <a:ea typeface="ＭＳ Ｐゴシック" charset="0"/>
                <a:cs typeface="ＭＳ Ｐゴシック" charset="0"/>
              </a:rPr>
              <a:t>            </a:t>
            </a:r>
            <a:r>
              <a:rPr lang="en-US" sz="600" dirty="0">
                <a:solidFill>
                  <a:srgbClr val="353A3E"/>
                </a:solidFill>
                <a:latin typeface="Arial"/>
                <a:ea typeface="ＭＳ Ｐゴシック" pitchFamily="34" charset="-128"/>
              </a:rPr>
              <a:t>© APICS Confidential and Proprietary</a:t>
            </a:r>
            <a:endParaRPr lang="en-US" sz="600" dirty="0">
              <a:solidFill>
                <a:srgbClr val="7F7F7F"/>
              </a:solidFill>
              <a:latin typeface="Arial"/>
              <a:ea typeface="ＭＳ Ｐゴシック" charset="0"/>
              <a:cs typeface="ＭＳ Ｐゴシック" charset="0"/>
            </a:endParaRPr>
          </a:p>
        </p:txBody>
      </p:sp>
      <p:sp>
        <p:nvSpPr>
          <p:cNvPr id="7" name="Rectangle 23"/>
          <p:cNvSpPr>
            <a:spLocks noGrp="1" noChangeArrowheads="1"/>
          </p:cNvSpPr>
          <p:nvPr>
            <p:ph type="body" idx="1"/>
          </p:nvPr>
        </p:nvSpPr>
        <p:spPr bwMode="auto">
          <a:xfrm>
            <a:off x="254000" y="611754"/>
            <a:ext cx="8513758" cy="3845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First tier bullet: 24 </a:t>
            </a:r>
            <a:r>
              <a:rPr lang="en-US" altLang="en-US" dirty="0" err="1"/>
              <a:t>pt</a:t>
            </a:r>
            <a:endParaRPr lang="en-US" altLang="en-US" dirty="0"/>
          </a:p>
          <a:p>
            <a:pPr lvl="1"/>
            <a:r>
              <a:rPr lang="en-US" altLang="en-US" dirty="0"/>
              <a:t>Second tier bullet: 20 </a:t>
            </a:r>
            <a:r>
              <a:rPr lang="en-US" altLang="en-US" dirty="0" err="1"/>
              <a:t>pt</a:t>
            </a:r>
            <a:endParaRPr lang="en-US" altLang="en-US" dirty="0"/>
          </a:p>
          <a:p>
            <a:pPr lvl="2"/>
            <a:r>
              <a:rPr lang="en-US" altLang="en-US" dirty="0"/>
              <a:t>Third tier bullet (use sparingly): 18 </a:t>
            </a:r>
            <a:r>
              <a:rPr lang="en-US" altLang="en-US" dirty="0" err="1"/>
              <a:t>pt</a:t>
            </a:r>
            <a:endParaRPr lang="en-US" altLang="en-US" dirty="0"/>
          </a:p>
          <a:p>
            <a:pPr lvl="0"/>
            <a:endParaRPr lang="en-US" altLang="en-US" dirty="0"/>
          </a:p>
        </p:txBody>
      </p:sp>
    </p:spTree>
    <p:extLst>
      <p:ext uri="{BB962C8B-B14F-4D97-AF65-F5344CB8AC3E}">
        <p14:creationId xmlns:p14="http://schemas.microsoft.com/office/powerpoint/2010/main" val="385075803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Lst>
  <p:hf sldNum="0" hdr="0" dt="0"/>
  <p:txStyles>
    <p:titleStyle>
      <a:lvl1pPr algn="l" rtl="0" eaLnBrk="1" fontAlgn="base" hangingPunct="1">
        <a:lnSpc>
          <a:spcPct val="90000"/>
        </a:lnSpc>
        <a:spcBef>
          <a:spcPct val="0"/>
        </a:spcBef>
        <a:spcAft>
          <a:spcPct val="0"/>
        </a:spcAft>
        <a:defRPr sz="2400" b="0" i="0">
          <a:solidFill>
            <a:srgbClr val="004A84"/>
          </a:solidFill>
          <a:latin typeface="Arial"/>
          <a:ea typeface="ＭＳ Ｐゴシック" charset="0"/>
          <a:cs typeface="Arial"/>
        </a:defRPr>
      </a:lvl1pPr>
      <a:lvl2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5pPr>
      <a:lvl6pPr marL="342900" algn="l" rtl="0" eaLnBrk="1" fontAlgn="base" hangingPunct="1">
        <a:lnSpc>
          <a:spcPct val="90000"/>
        </a:lnSpc>
        <a:spcBef>
          <a:spcPct val="0"/>
        </a:spcBef>
        <a:spcAft>
          <a:spcPct val="0"/>
        </a:spcAft>
        <a:defRPr sz="1800">
          <a:solidFill>
            <a:srgbClr val="0099CC"/>
          </a:solidFill>
          <a:latin typeface="Arial" charset="0"/>
        </a:defRPr>
      </a:lvl6pPr>
      <a:lvl7pPr marL="685800" algn="l" rtl="0" eaLnBrk="1" fontAlgn="base" hangingPunct="1">
        <a:lnSpc>
          <a:spcPct val="90000"/>
        </a:lnSpc>
        <a:spcBef>
          <a:spcPct val="0"/>
        </a:spcBef>
        <a:spcAft>
          <a:spcPct val="0"/>
        </a:spcAft>
        <a:defRPr sz="1800">
          <a:solidFill>
            <a:srgbClr val="0099CC"/>
          </a:solidFill>
          <a:latin typeface="Arial" charset="0"/>
        </a:defRPr>
      </a:lvl7pPr>
      <a:lvl8pPr marL="1028700" algn="l" rtl="0" eaLnBrk="1" fontAlgn="base" hangingPunct="1">
        <a:lnSpc>
          <a:spcPct val="90000"/>
        </a:lnSpc>
        <a:spcBef>
          <a:spcPct val="0"/>
        </a:spcBef>
        <a:spcAft>
          <a:spcPct val="0"/>
        </a:spcAft>
        <a:defRPr sz="1800">
          <a:solidFill>
            <a:srgbClr val="0099CC"/>
          </a:solidFill>
          <a:latin typeface="Arial" charset="0"/>
        </a:defRPr>
      </a:lvl8pPr>
      <a:lvl9pPr marL="1371600" algn="l" rtl="0" eaLnBrk="1" fontAlgn="base" hangingPunct="1">
        <a:lnSpc>
          <a:spcPct val="90000"/>
        </a:lnSpc>
        <a:spcBef>
          <a:spcPct val="0"/>
        </a:spcBef>
        <a:spcAft>
          <a:spcPct val="0"/>
        </a:spcAft>
        <a:defRPr sz="1800">
          <a:solidFill>
            <a:srgbClr val="0099CC"/>
          </a:solidFill>
          <a:latin typeface="Arial" charset="0"/>
        </a:defRPr>
      </a:lvl9pPr>
    </p:titleStyle>
    <p:bodyStyle>
      <a:lvl1pPr marL="257175" indent="-257175" algn="l" rtl="0" eaLnBrk="1" fontAlgn="base" hangingPunct="1">
        <a:spcBef>
          <a:spcPts val="1350"/>
        </a:spcBef>
        <a:spcAft>
          <a:spcPct val="0"/>
        </a:spcAft>
        <a:buClr>
          <a:srgbClr val="0068AC"/>
        </a:buClr>
        <a:buFont typeface="Wingdings" charset="2"/>
        <a:buChar char="§"/>
        <a:defRPr sz="1800" b="0" i="0">
          <a:solidFill>
            <a:schemeClr val="bg2">
              <a:lumMod val="10000"/>
            </a:schemeClr>
          </a:solidFill>
          <a:latin typeface="Arial"/>
          <a:ea typeface="ＭＳ Ｐゴシック" charset="0"/>
          <a:cs typeface="Arial"/>
        </a:defRPr>
      </a:lvl1pPr>
      <a:lvl2pPr marL="213122" indent="-213122" algn="l" rtl="0" eaLnBrk="1" fontAlgn="base" hangingPunct="1">
        <a:spcBef>
          <a:spcPct val="20000"/>
        </a:spcBef>
        <a:spcAft>
          <a:spcPct val="0"/>
        </a:spcAft>
        <a:buClr>
          <a:srgbClr val="0068AC"/>
        </a:buClr>
        <a:buFont typeface="Lucida Grande"/>
        <a:buChar char="–"/>
        <a:defRPr sz="1500" b="0" i="0">
          <a:solidFill>
            <a:schemeClr val="bg2">
              <a:lumMod val="10000"/>
            </a:schemeClr>
          </a:solidFill>
          <a:latin typeface="Arial"/>
          <a:ea typeface="ＭＳ Ｐゴシック" charset="0"/>
          <a:cs typeface="Arial"/>
        </a:defRPr>
      </a:lvl2pPr>
      <a:lvl3pPr marL="472679" indent="-213122" algn="l" rtl="0" eaLnBrk="1" fontAlgn="base" hangingPunct="1">
        <a:spcBef>
          <a:spcPct val="20000"/>
        </a:spcBef>
        <a:spcAft>
          <a:spcPct val="0"/>
        </a:spcAft>
        <a:buClr>
          <a:srgbClr val="0068AC"/>
        </a:buClr>
        <a:buFont typeface="Arial"/>
        <a:buChar char="•"/>
        <a:defRPr sz="1350" b="0" i="0">
          <a:solidFill>
            <a:schemeClr val="bg2">
              <a:lumMod val="10000"/>
            </a:schemeClr>
          </a:solidFill>
          <a:latin typeface="Arial"/>
          <a:ea typeface="ＭＳ Ｐゴシック" charset="0"/>
          <a:cs typeface="Arial"/>
        </a:defRPr>
      </a:lvl3pPr>
      <a:lvl4pPr marL="11596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4pPr>
      <a:lvl5pPr marL="15025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5pPr>
      <a:lvl6pPr marL="1885950" indent="-171450" algn="l" rtl="0" eaLnBrk="1" fontAlgn="base" hangingPunct="1">
        <a:spcBef>
          <a:spcPct val="20000"/>
        </a:spcBef>
        <a:spcAft>
          <a:spcPct val="0"/>
        </a:spcAft>
        <a:buChar char="»"/>
        <a:defRPr sz="1050">
          <a:solidFill>
            <a:schemeClr val="tx1"/>
          </a:solidFill>
          <a:latin typeface="+mn-lt"/>
        </a:defRPr>
      </a:lvl6pPr>
      <a:lvl7pPr marL="2228850" indent="-171450" algn="l" rtl="0" eaLnBrk="1" fontAlgn="base" hangingPunct="1">
        <a:spcBef>
          <a:spcPct val="20000"/>
        </a:spcBef>
        <a:spcAft>
          <a:spcPct val="0"/>
        </a:spcAft>
        <a:buChar char="»"/>
        <a:defRPr sz="1050">
          <a:solidFill>
            <a:schemeClr val="tx1"/>
          </a:solidFill>
          <a:latin typeface="+mn-lt"/>
        </a:defRPr>
      </a:lvl7pPr>
      <a:lvl8pPr marL="2571750" indent="-171450" algn="l" rtl="0" eaLnBrk="1" fontAlgn="base" hangingPunct="1">
        <a:spcBef>
          <a:spcPct val="20000"/>
        </a:spcBef>
        <a:spcAft>
          <a:spcPct val="0"/>
        </a:spcAft>
        <a:buChar char="»"/>
        <a:defRPr sz="1050">
          <a:solidFill>
            <a:schemeClr val="tx1"/>
          </a:solidFill>
          <a:latin typeface="+mn-lt"/>
        </a:defRPr>
      </a:lvl8pPr>
      <a:lvl9pPr marL="2914650" indent="-171450" algn="l" rtl="0" eaLnBrk="1" fontAlgn="base" hangingPunct="1">
        <a:spcBef>
          <a:spcPct val="20000"/>
        </a:spcBef>
        <a:spcAft>
          <a:spcPct val="0"/>
        </a:spcAft>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69069"/>
            <a:ext cx="6172200" cy="4526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60375" y="937022"/>
            <a:ext cx="8229600" cy="3690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9"/>
          <p:cNvSpPr>
            <a:spLocks noChangeArrowheads="1"/>
          </p:cNvSpPr>
          <p:nvPr/>
        </p:nvSpPr>
        <p:spPr bwMode="auto">
          <a:xfrm>
            <a:off x="454025" y="4889243"/>
            <a:ext cx="6559550" cy="92333"/>
          </a:xfrm>
          <a:prstGeom prst="rect">
            <a:avLst/>
          </a:prstGeom>
          <a:noFill/>
          <a:ln>
            <a:noFill/>
          </a:ln>
        </p:spPr>
        <p:txBody>
          <a:bodyPr wrap="square" lIns="0" tIns="0" rIns="0" bIns="0" anchor="b" anchorCtr="0">
            <a:spAutoFit/>
          </a:bodyPr>
          <a:lstStyle/>
          <a:p>
            <a:pPr fontAlgn="base">
              <a:spcBef>
                <a:spcPct val="0"/>
              </a:spcBef>
              <a:spcAft>
                <a:spcPct val="0"/>
              </a:spcAft>
              <a:defRPr/>
            </a:pPr>
            <a:fld id="{8F623F7C-287C-423F-B782-22142BA79D72}" type="slidenum">
              <a:rPr lang="en-GB" sz="600" smtClean="0">
                <a:solidFill>
                  <a:srgbClr val="0C50A3"/>
                </a:solidFill>
                <a:ea typeface="ＭＳ Ｐゴシック" charset="0"/>
                <a:cs typeface="ＭＳ Ｐゴシック" charset="0"/>
              </a:rPr>
              <a:pPr fontAlgn="base">
                <a:spcBef>
                  <a:spcPct val="0"/>
                </a:spcBef>
                <a:spcAft>
                  <a:spcPct val="0"/>
                </a:spcAft>
                <a:defRPr/>
              </a:pPr>
              <a:t>‹#›</a:t>
            </a:fld>
            <a:r>
              <a:rPr lang="en-GB" sz="600" dirty="0">
                <a:solidFill>
                  <a:srgbClr val="7F7F7F"/>
                </a:solidFill>
                <a:ea typeface="ＭＳ Ｐゴシック" charset="0"/>
                <a:cs typeface="ＭＳ Ｐゴシック" charset="0"/>
              </a:rPr>
              <a:t>            </a:t>
            </a:r>
            <a:r>
              <a:rPr lang="en-US" sz="600" dirty="0">
                <a:solidFill>
                  <a:srgbClr val="353A3E"/>
                </a:solidFill>
                <a:ea typeface="ＭＳ Ｐゴシック" pitchFamily="34" charset="-128"/>
              </a:rPr>
              <a:t>© APICS Confidential and Proprietary</a:t>
            </a:r>
            <a:endParaRPr lang="en-US" sz="600" dirty="0">
              <a:solidFill>
                <a:srgbClr val="7F7F7F"/>
              </a:solidFill>
              <a:ea typeface="ＭＳ Ｐゴシック" charset="0"/>
              <a:cs typeface="ＭＳ Ｐゴシック" charset="0"/>
            </a:endParaRPr>
          </a:p>
        </p:txBody>
      </p:sp>
    </p:spTree>
    <p:extLst>
      <p:ext uri="{BB962C8B-B14F-4D97-AF65-F5344CB8AC3E}">
        <p14:creationId xmlns:p14="http://schemas.microsoft.com/office/powerpoint/2010/main" val="241220875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lvl1pPr algn="l" rtl="0" eaLnBrk="1" fontAlgn="base" hangingPunct="1">
        <a:lnSpc>
          <a:spcPct val="90000"/>
        </a:lnSpc>
        <a:spcBef>
          <a:spcPct val="0"/>
        </a:spcBef>
        <a:spcAft>
          <a:spcPct val="0"/>
        </a:spcAft>
        <a:defRPr sz="2400">
          <a:solidFill>
            <a:srgbClr val="0068AC"/>
          </a:solidFill>
          <a:latin typeface="+mj-lt"/>
          <a:ea typeface="ＭＳ Ｐゴシック" charset="0"/>
          <a:cs typeface="Franklin Gothic Medium"/>
        </a:defRPr>
      </a:lvl1pPr>
      <a:lvl2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5pPr>
      <a:lvl6pPr marL="342900" algn="l" rtl="0" eaLnBrk="1" fontAlgn="base" hangingPunct="1">
        <a:lnSpc>
          <a:spcPct val="90000"/>
        </a:lnSpc>
        <a:spcBef>
          <a:spcPct val="0"/>
        </a:spcBef>
        <a:spcAft>
          <a:spcPct val="0"/>
        </a:spcAft>
        <a:defRPr sz="1800">
          <a:solidFill>
            <a:srgbClr val="0099CC"/>
          </a:solidFill>
          <a:latin typeface="Arial" charset="0"/>
        </a:defRPr>
      </a:lvl6pPr>
      <a:lvl7pPr marL="685800" algn="l" rtl="0" eaLnBrk="1" fontAlgn="base" hangingPunct="1">
        <a:lnSpc>
          <a:spcPct val="90000"/>
        </a:lnSpc>
        <a:spcBef>
          <a:spcPct val="0"/>
        </a:spcBef>
        <a:spcAft>
          <a:spcPct val="0"/>
        </a:spcAft>
        <a:defRPr sz="1800">
          <a:solidFill>
            <a:srgbClr val="0099CC"/>
          </a:solidFill>
          <a:latin typeface="Arial" charset="0"/>
        </a:defRPr>
      </a:lvl7pPr>
      <a:lvl8pPr marL="1028700" algn="l" rtl="0" eaLnBrk="1" fontAlgn="base" hangingPunct="1">
        <a:lnSpc>
          <a:spcPct val="90000"/>
        </a:lnSpc>
        <a:spcBef>
          <a:spcPct val="0"/>
        </a:spcBef>
        <a:spcAft>
          <a:spcPct val="0"/>
        </a:spcAft>
        <a:defRPr sz="1800">
          <a:solidFill>
            <a:srgbClr val="0099CC"/>
          </a:solidFill>
          <a:latin typeface="Arial" charset="0"/>
        </a:defRPr>
      </a:lvl8pPr>
      <a:lvl9pPr marL="1371600" algn="l" rtl="0" eaLnBrk="1" fontAlgn="base" hangingPunct="1">
        <a:lnSpc>
          <a:spcPct val="90000"/>
        </a:lnSpc>
        <a:spcBef>
          <a:spcPct val="0"/>
        </a:spcBef>
        <a:spcAft>
          <a:spcPct val="0"/>
        </a:spcAft>
        <a:defRPr sz="1800">
          <a:solidFill>
            <a:srgbClr val="0099CC"/>
          </a:solidFill>
          <a:latin typeface="Arial" charset="0"/>
        </a:defRPr>
      </a:lvl9pPr>
    </p:titleStyle>
    <p:bodyStyle>
      <a:lvl1pPr marL="0" indent="0" algn="l" rtl="0" eaLnBrk="1" fontAlgn="base" hangingPunct="1">
        <a:spcBef>
          <a:spcPts val="1350"/>
        </a:spcBef>
        <a:spcAft>
          <a:spcPct val="0"/>
        </a:spcAft>
        <a:buClr>
          <a:srgbClr val="0068AC"/>
        </a:buClr>
        <a:buNone/>
        <a:defRPr sz="2100">
          <a:solidFill>
            <a:schemeClr val="bg2">
              <a:lumMod val="10000"/>
            </a:schemeClr>
          </a:solidFill>
          <a:latin typeface="Franklin Gothic Book"/>
          <a:ea typeface="ＭＳ Ｐゴシック" charset="0"/>
          <a:cs typeface="ＭＳ Ｐゴシック" charset="0"/>
        </a:defRPr>
      </a:lvl1pPr>
      <a:lvl2pPr marL="213122" indent="-213122" algn="l" rtl="0" eaLnBrk="1" fontAlgn="base" hangingPunct="1">
        <a:spcBef>
          <a:spcPct val="20000"/>
        </a:spcBef>
        <a:spcAft>
          <a:spcPct val="0"/>
        </a:spcAft>
        <a:buClr>
          <a:srgbClr val="0068AC"/>
        </a:buClr>
        <a:buFont typeface="Wingdings" panose="05000000000000000000" pitchFamily="2" charset="2"/>
        <a:buChar char="§"/>
        <a:defRPr sz="1800">
          <a:solidFill>
            <a:schemeClr val="bg2">
              <a:lumMod val="10000"/>
            </a:schemeClr>
          </a:solidFill>
          <a:latin typeface="Franklin Gothic Book"/>
          <a:ea typeface="ＭＳ Ｐゴシック" charset="0"/>
        </a:defRPr>
      </a:lvl2pPr>
      <a:lvl3pPr marL="472679" indent="-213122" algn="l" rtl="0" eaLnBrk="1" fontAlgn="base" hangingPunct="1">
        <a:spcBef>
          <a:spcPct val="20000"/>
        </a:spcBef>
        <a:spcAft>
          <a:spcPct val="0"/>
        </a:spcAft>
        <a:buClr>
          <a:srgbClr val="0068AC"/>
        </a:buClr>
        <a:buFont typeface="Arial" pitchFamily="34" charset="0"/>
        <a:buChar char="–"/>
        <a:defRPr sz="1500">
          <a:solidFill>
            <a:schemeClr val="bg2">
              <a:lumMod val="10000"/>
            </a:schemeClr>
          </a:solidFill>
          <a:latin typeface="Franklin Gothic Book"/>
          <a:ea typeface="ＭＳ Ｐゴシック" charset="0"/>
        </a:defRPr>
      </a:lvl3pPr>
      <a:lvl4pPr marL="11596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4pPr>
      <a:lvl5pPr marL="15025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5pPr>
      <a:lvl6pPr marL="1885950" indent="-171450" algn="l" rtl="0" eaLnBrk="1" fontAlgn="base" hangingPunct="1">
        <a:spcBef>
          <a:spcPct val="20000"/>
        </a:spcBef>
        <a:spcAft>
          <a:spcPct val="0"/>
        </a:spcAft>
        <a:buChar char="»"/>
        <a:defRPr sz="1050">
          <a:solidFill>
            <a:schemeClr val="tx1"/>
          </a:solidFill>
          <a:latin typeface="+mn-lt"/>
        </a:defRPr>
      </a:lvl6pPr>
      <a:lvl7pPr marL="2228850" indent="-171450" algn="l" rtl="0" eaLnBrk="1" fontAlgn="base" hangingPunct="1">
        <a:spcBef>
          <a:spcPct val="20000"/>
        </a:spcBef>
        <a:spcAft>
          <a:spcPct val="0"/>
        </a:spcAft>
        <a:buChar char="»"/>
        <a:defRPr sz="1050">
          <a:solidFill>
            <a:schemeClr val="tx1"/>
          </a:solidFill>
          <a:latin typeface="+mn-lt"/>
        </a:defRPr>
      </a:lvl7pPr>
      <a:lvl8pPr marL="2571750" indent="-171450" algn="l" rtl="0" eaLnBrk="1" fontAlgn="base" hangingPunct="1">
        <a:spcBef>
          <a:spcPct val="20000"/>
        </a:spcBef>
        <a:spcAft>
          <a:spcPct val="0"/>
        </a:spcAft>
        <a:buChar char="»"/>
        <a:defRPr sz="1050">
          <a:solidFill>
            <a:schemeClr val="tx1"/>
          </a:solidFill>
          <a:latin typeface="+mn-lt"/>
        </a:defRPr>
      </a:lvl8pPr>
      <a:lvl9pPr marL="2914650" indent="-171450" algn="l" rtl="0" eaLnBrk="1" fontAlgn="base" hangingPunct="1">
        <a:spcBef>
          <a:spcPct val="20000"/>
        </a:spcBef>
        <a:spcAft>
          <a:spcPct val="0"/>
        </a:spcAft>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57150"/>
            <a:ext cx="6172200" cy="4526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8" name="Rectangle 9"/>
          <p:cNvSpPr>
            <a:spLocks noChangeArrowheads="1"/>
          </p:cNvSpPr>
          <p:nvPr/>
        </p:nvSpPr>
        <p:spPr bwMode="auto">
          <a:xfrm>
            <a:off x="454025" y="4889243"/>
            <a:ext cx="6559550" cy="92333"/>
          </a:xfrm>
          <a:prstGeom prst="rect">
            <a:avLst/>
          </a:prstGeom>
          <a:noFill/>
          <a:ln>
            <a:noFill/>
          </a:ln>
        </p:spPr>
        <p:txBody>
          <a:bodyPr wrap="square" lIns="0" tIns="0" rIns="0" bIns="0" anchor="b" anchorCtr="0">
            <a:spAutoFit/>
          </a:bodyPr>
          <a:lstStyle/>
          <a:p>
            <a:pPr fontAlgn="base">
              <a:spcBef>
                <a:spcPct val="0"/>
              </a:spcBef>
              <a:spcAft>
                <a:spcPct val="0"/>
              </a:spcAft>
              <a:defRPr/>
            </a:pPr>
            <a:fld id="{8F623F7C-287C-423F-B782-22142BA79D72}" type="slidenum">
              <a:rPr lang="en-GB" sz="600" smtClean="0">
                <a:solidFill>
                  <a:srgbClr val="0C50A3"/>
                </a:solidFill>
                <a:latin typeface="Arial"/>
                <a:ea typeface="ＭＳ Ｐゴシック" charset="0"/>
                <a:cs typeface="ＭＳ Ｐゴシック" charset="0"/>
              </a:rPr>
              <a:pPr fontAlgn="base">
                <a:spcBef>
                  <a:spcPct val="0"/>
                </a:spcBef>
                <a:spcAft>
                  <a:spcPct val="0"/>
                </a:spcAft>
                <a:defRPr/>
              </a:pPr>
              <a:t>‹#›</a:t>
            </a:fld>
            <a:r>
              <a:rPr lang="en-GB" sz="600" dirty="0">
                <a:solidFill>
                  <a:srgbClr val="7F7F7F"/>
                </a:solidFill>
                <a:latin typeface="Arial"/>
                <a:ea typeface="ＭＳ Ｐゴシック" charset="0"/>
                <a:cs typeface="ＭＳ Ｐゴシック" charset="0"/>
              </a:rPr>
              <a:t>            </a:t>
            </a:r>
            <a:r>
              <a:rPr lang="en-US" sz="600" dirty="0">
                <a:solidFill>
                  <a:srgbClr val="353A3E"/>
                </a:solidFill>
                <a:latin typeface="Arial"/>
                <a:ea typeface="ＭＳ Ｐゴシック" pitchFamily="34" charset="-128"/>
              </a:rPr>
              <a:t>© APICS Confidential and Proprietary</a:t>
            </a:r>
            <a:endParaRPr lang="en-US" sz="600" dirty="0">
              <a:solidFill>
                <a:srgbClr val="7F7F7F"/>
              </a:solidFill>
              <a:latin typeface="Arial"/>
              <a:ea typeface="ＭＳ Ｐゴシック" charset="0"/>
              <a:cs typeface="ＭＳ Ｐゴシック" charset="0"/>
            </a:endParaRPr>
          </a:p>
        </p:txBody>
      </p:sp>
      <p:sp>
        <p:nvSpPr>
          <p:cNvPr id="7" name="Rectangle 23"/>
          <p:cNvSpPr>
            <a:spLocks noGrp="1" noChangeArrowheads="1"/>
          </p:cNvSpPr>
          <p:nvPr>
            <p:ph type="body" idx="1"/>
          </p:nvPr>
        </p:nvSpPr>
        <p:spPr bwMode="auto">
          <a:xfrm>
            <a:off x="254000" y="611754"/>
            <a:ext cx="8513758" cy="3845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First tier bullet: 24 </a:t>
            </a:r>
            <a:r>
              <a:rPr lang="en-US" altLang="en-US" dirty="0" err="1"/>
              <a:t>pt</a:t>
            </a:r>
            <a:endParaRPr lang="en-US" altLang="en-US" dirty="0"/>
          </a:p>
          <a:p>
            <a:pPr lvl="1"/>
            <a:r>
              <a:rPr lang="en-US" altLang="en-US" dirty="0"/>
              <a:t>Second tier bullet: 20 </a:t>
            </a:r>
            <a:r>
              <a:rPr lang="en-US" altLang="en-US" dirty="0" err="1"/>
              <a:t>pt</a:t>
            </a:r>
            <a:endParaRPr lang="en-US" altLang="en-US" dirty="0"/>
          </a:p>
          <a:p>
            <a:pPr lvl="2"/>
            <a:r>
              <a:rPr lang="en-US" altLang="en-US" dirty="0"/>
              <a:t>Third tier bullet (use sparingly): 18 </a:t>
            </a:r>
            <a:r>
              <a:rPr lang="en-US" altLang="en-US" dirty="0" err="1"/>
              <a:t>pt</a:t>
            </a:r>
            <a:endParaRPr lang="en-US" altLang="en-US" dirty="0"/>
          </a:p>
          <a:p>
            <a:pPr lvl="0"/>
            <a:endParaRPr lang="en-US" altLang="en-US" dirty="0"/>
          </a:p>
        </p:txBody>
      </p:sp>
    </p:spTree>
    <p:extLst>
      <p:ext uri="{BB962C8B-B14F-4D97-AF65-F5344CB8AC3E}">
        <p14:creationId xmlns:p14="http://schemas.microsoft.com/office/powerpoint/2010/main" val="2248779241"/>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Lst>
  <p:hf sldNum="0" hdr="0" dt="0"/>
  <p:txStyles>
    <p:titleStyle>
      <a:lvl1pPr algn="l" rtl="0" eaLnBrk="1" fontAlgn="base" hangingPunct="1">
        <a:lnSpc>
          <a:spcPct val="90000"/>
        </a:lnSpc>
        <a:spcBef>
          <a:spcPct val="0"/>
        </a:spcBef>
        <a:spcAft>
          <a:spcPct val="0"/>
        </a:spcAft>
        <a:defRPr sz="2400" b="0" i="0">
          <a:solidFill>
            <a:srgbClr val="004A84"/>
          </a:solidFill>
          <a:latin typeface="Arial"/>
          <a:ea typeface="ＭＳ Ｐゴシック" charset="0"/>
          <a:cs typeface="Arial"/>
        </a:defRPr>
      </a:lvl1pPr>
      <a:lvl2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5pPr>
      <a:lvl6pPr marL="342900" algn="l" rtl="0" eaLnBrk="1" fontAlgn="base" hangingPunct="1">
        <a:lnSpc>
          <a:spcPct val="90000"/>
        </a:lnSpc>
        <a:spcBef>
          <a:spcPct val="0"/>
        </a:spcBef>
        <a:spcAft>
          <a:spcPct val="0"/>
        </a:spcAft>
        <a:defRPr sz="1800">
          <a:solidFill>
            <a:srgbClr val="0099CC"/>
          </a:solidFill>
          <a:latin typeface="Arial" charset="0"/>
        </a:defRPr>
      </a:lvl6pPr>
      <a:lvl7pPr marL="685800" algn="l" rtl="0" eaLnBrk="1" fontAlgn="base" hangingPunct="1">
        <a:lnSpc>
          <a:spcPct val="90000"/>
        </a:lnSpc>
        <a:spcBef>
          <a:spcPct val="0"/>
        </a:spcBef>
        <a:spcAft>
          <a:spcPct val="0"/>
        </a:spcAft>
        <a:defRPr sz="1800">
          <a:solidFill>
            <a:srgbClr val="0099CC"/>
          </a:solidFill>
          <a:latin typeface="Arial" charset="0"/>
        </a:defRPr>
      </a:lvl7pPr>
      <a:lvl8pPr marL="1028700" algn="l" rtl="0" eaLnBrk="1" fontAlgn="base" hangingPunct="1">
        <a:lnSpc>
          <a:spcPct val="90000"/>
        </a:lnSpc>
        <a:spcBef>
          <a:spcPct val="0"/>
        </a:spcBef>
        <a:spcAft>
          <a:spcPct val="0"/>
        </a:spcAft>
        <a:defRPr sz="1800">
          <a:solidFill>
            <a:srgbClr val="0099CC"/>
          </a:solidFill>
          <a:latin typeface="Arial" charset="0"/>
        </a:defRPr>
      </a:lvl8pPr>
      <a:lvl9pPr marL="1371600" algn="l" rtl="0" eaLnBrk="1" fontAlgn="base" hangingPunct="1">
        <a:lnSpc>
          <a:spcPct val="90000"/>
        </a:lnSpc>
        <a:spcBef>
          <a:spcPct val="0"/>
        </a:spcBef>
        <a:spcAft>
          <a:spcPct val="0"/>
        </a:spcAft>
        <a:defRPr sz="1800">
          <a:solidFill>
            <a:srgbClr val="0099CC"/>
          </a:solidFill>
          <a:latin typeface="Arial" charset="0"/>
        </a:defRPr>
      </a:lvl9pPr>
    </p:titleStyle>
    <p:bodyStyle>
      <a:lvl1pPr marL="257175" indent="-257175" algn="l" rtl="0" eaLnBrk="1" fontAlgn="base" hangingPunct="1">
        <a:spcBef>
          <a:spcPts val="1350"/>
        </a:spcBef>
        <a:spcAft>
          <a:spcPct val="0"/>
        </a:spcAft>
        <a:buClr>
          <a:srgbClr val="0068AC"/>
        </a:buClr>
        <a:buFont typeface="Wingdings" charset="2"/>
        <a:buChar char="§"/>
        <a:defRPr sz="1800" b="0" i="0">
          <a:solidFill>
            <a:schemeClr val="bg2">
              <a:lumMod val="10000"/>
            </a:schemeClr>
          </a:solidFill>
          <a:latin typeface="Arial"/>
          <a:ea typeface="ＭＳ Ｐゴシック" charset="0"/>
          <a:cs typeface="Arial"/>
        </a:defRPr>
      </a:lvl1pPr>
      <a:lvl2pPr marL="213122" indent="-213122" algn="l" rtl="0" eaLnBrk="1" fontAlgn="base" hangingPunct="1">
        <a:spcBef>
          <a:spcPct val="20000"/>
        </a:spcBef>
        <a:spcAft>
          <a:spcPct val="0"/>
        </a:spcAft>
        <a:buClr>
          <a:srgbClr val="0068AC"/>
        </a:buClr>
        <a:buFont typeface="Lucida Grande"/>
        <a:buChar char="–"/>
        <a:defRPr sz="1500" b="0" i="0">
          <a:solidFill>
            <a:schemeClr val="bg2">
              <a:lumMod val="10000"/>
            </a:schemeClr>
          </a:solidFill>
          <a:latin typeface="Arial"/>
          <a:ea typeface="ＭＳ Ｐゴシック" charset="0"/>
          <a:cs typeface="Arial"/>
        </a:defRPr>
      </a:lvl2pPr>
      <a:lvl3pPr marL="472679" indent="-213122" algn="l" rtl="0" eaLnBrk="1" fontAlgn="base" hangingPunct="1">
        <a:spcBef>
          <a:spcPct val="20000"/>
        </a:spcBef>
        <a:spcAft>
          <a:spcPct val="0"/>
        </a:spcAft>
        <a:buClr>
          <a:srgbClr val="0068AC"/>
        </a:buClr>
        <a:buFont typeface="Arial"/>
        <a:buChar char="•"/>
        <a:defRPr sz="1350" b="0" i="0">
          <a:solidFill>
            <a:schemeClr val="bg2">
              <a:lumMod val="10000"/>
            </a:schemeClr>
          </a:solidFill>
          <a:latin typeface="Arial"/>
          <a:ea typeface="ＭＳ Ｐゴシック" charset="0"/>
          <a:cs typeface="Arial"/>
        </a:defRPr>
      </a:lvl3pPr>
      <a:lvl4pPr marL="11596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4pPr>
      <a:lvl5pPr marL="15025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5pPr>
      <a:lvl6pPr marL="1885950" indent="-171450" algn="l" rtl="0" eaLnBrk="1" fontAlgn="base" hangingPunct="1">
        <a:spcBef>
          <a:spcPct val="20000"/>
        </a:spcBef>
        <a:spcAft>
          <a:spcPct val="0"/>
        </a:spcAft>
        <a:buChar char="»"/>
        <a:defRPr sz="1050">
          <a:solidFill>
            <a:schemeClr val="tx1"/>
          </a:solidFill>
          <a:latin typeface="+mn-lt"/>
        </a:defRPr>
      </a:lvl6pPr>
      <a:lvl7pPr marL="2228850" indent="-171450" algn="l" rtl="0" eaLnBrk="1" fontAlgn="base" hangingPunct="1">
        <a:spcBef>
          <a:spcPct val="20000"/>
        </a:spcBef>
        <a:spcAft>
          <a:spcPct val="0"/>
        </a:spcAft>
        <a:buChar char="»"/>
        <a:defRPr sz="1050">
          <a:solidFill>
            <a:schemeClr val="tx1"/>
          </a:solidFill>
          <a:latin typeface="+mn-lt"/>
        </a:defRPr>
      </a:lvl7pPr>
      <a:lvl8pPr marL="2571750" indent="-171450" algn="l" rtl="0" eaLnBrk="1" fontAlgn="base" hangingPunct="1">
        <a:spcBef>
          <a:spcPct val="20000"/>
        </a:spcBef>
        <a:spcAft>
          <a:spcPct val="0"/>
        </a:spcAft>
        <a:buChar char="»"/>
        <a:defRPr sz="1050">
          <a:solidFill>
            <a:schemeClr val="tx1"/>
          </a:solidFill>
          <a:latin typeface="+mn-lt"/>
        </a:defRPr>
      </a:lvl8pPr>
      <a:lvl9pPr marL="2914650" indent="-171450" algn="l" rtl="0" eaLnBrk="1" fontAlgn="base" hangingPunct="1">
        <a:spcBef>
          <a:spcPct val="20000"/>
        </a:spcBef>
        <a:spcAft>
          <a:spcPct val="0"/>
        </a:spcAft>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69069"/>
            <a:ext cx="6172200" cy="4526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60375" y="937022"/>
            <a:ext cx="8229600" cy="3690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9"/>
          <p:cNvSpPr>
            <a:spLocks noChangeArrowheads="1"/>
          </p:cNvSpPr>
          <p:nvPr/>
        </p:nvSpPr>
        <p:spPr bwMode="auto">
          <a:xfrm>
            <a:off x="454025" y="4889243"/>
            <a:ext cx="6559550" cy="92333"/>
          </a:xfrm>
          <a:prstGeom prst="rect">
            <a:avLst/>
          </a:prstGeom>
          <a:noFill/>
          <a:ln>
            <a:noFill/>
          </a:ln>
        </p:spPr>
        <p:txBody>
          <a:bodyPr wrap="square" lIns="0" tIns="0" rIns="0" bIns="0" anchor="b" anchorCtr="0">
            <a:spAutoFit/>
          </a:bodyPr>
          <a:lstStyle/>
          <a:p>
            <a:pPr fontAlgn="base">
              <a:spcBef>
                <a:spcPct val="0"/>
              </a:spcBef>
              <a:spcAft>
                <a:spcPct val="0"/>
              </a:spcAft>
              <a:defRPr/>
            </a:pPr>
            <a:fld id="{8F623F7C-287C-423F-B782-22142BA79D72}" type="slidenum">
              <a:rPr lang="en-GB" sz="600" smtClean="0">
                <a:solidFill>
                  <a:srgbClr val="0C50A3"/>
                </a:solidFill>
                <a:ea typeface="ＭＳ Ｐゴシック" charset="0"/>
                <a:cs typeface="ＭＳ Ｐゴシック" charset="0"/>
              </a:rPr>
              <a:pPr fontAlgn="base">
                <a:spcBef>
                  <a:spcPct val="0"/>
                </a:spcBef>
                <a:spcAft>
                  <a:spcPct val="0"/>
                </a:spcAft>
                <a:defRPr/>
              </a:pPr>
              <a:t>‹#›</a:t>
            </a:fld>
            <a:r>
              <a:rPr lang="en-GB" sz="600" dirty="0">
                <a:solidFill>
                  <a:srgbClr val="7F7F7F"/>
                </a:solidFill>
                <a:ea typeface="ＭＳ Ｐゴシック" charset="0"/>
                <a:cs typeface="ＭＳ Ｐゴシック" charset="0"/>
              </a:rPr>
              <a:t>   </a:t>
            </a:r>
            <a:r>
              <a:rPr lang="en-US" sz="600" dirty="0">
                <a:solidFill>
                  <a:srgbClr val="7F7F7F"/>
                </a:solidFill>
                <a:ea typeface="ＭＳ Ｐゴシック" pitchFamily="34" charset="-128"/>
                <a:cs typeface="Franklin Gothic Book"/>
              </a:rPr>
              <a:t>Confidential © 2013 APICS</a:t>
            </a:r>
            <a:endParaRPr lang="en-US" sz="600" dirty="0">
              <a:solidFill>
                <a:srgbClr val="7F7F7F"/>
              </a:solidFill>
              <a:ea typeface="ＭＳ Ｐゴシック" charset="0"/>
              <a:cs typeface="ＭＳ Ｐゴシック" charset="0"/>
            </a:endParaRPr>
          </a:p>
        </p:txBody>
      </p:sp>
    </p:spTree>
    <p:extLst>
      <p:ext uri="{BB962C8B-B14F-4D97-AF65-F5344CB8AC3E}">
        <p14:creationId xmlns:p14="http://schemas.microsoft.com/office/powerpoint/2010/main" val="155310807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Lst>
  <p:txStyles>
    <p:titleStyle>
      <a:lvl1pPr algn="l" rtl="0" eaLnBrk="1" fontAlgn="base" hangingPunct="1">
        <a:lnSpc>
          <a:spcPct val="90000"/>
        </a:lnSpc>
        <a:spcBef>
          <a:spcPct val="0"/>
        </a:spcBef>
        <a:spcAft>
          <a:spcPct val="0"/>
        </a:spcAft>
        <a:defRPr sz="2400">
          <a:solidFill>
            <a:srgbClr val="0068AC"/>
          </a:solidFill>
          <a:latin typeface="+mj-lt"/>
          <a:ea typeface="ＭＳ Ｐゴシック" charset="0"/>
          <a:cs typeface="Franklin Gothic Medium"/>
        </a:defRPr>
      </a:lvl1pPr>
      <a:lvl2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5pPr>
      <a:lvl6pPr marL="342900" algn="l" rtl="0" eaLnBrk="1" fontAlgn="base" hangingPunct="1">
        <a:lnSpc>
          <a:spcPct val="90000"/>
        </a:lnSpc>
        <a:spcBef>
          <a:spcPct val="0"/>
        </a:spcBef>
        <a:spcAft>
          <a:spcPct val="0"/>
        </a:spcAft>
        <a:defRPr sz="1800">
          <a:solidFill>
            <a:srgbClr val="0099CC"/>
          </a:solidFill>
          <a:latin typeface="Arial" charset="0"/>
        </a:defRPr>
      </a:lvl6pPr>
      <a:lvl7pPr marL="685800" algn="l" rtl="0" eaLnBrk="1" fontAlgn="base" hangingPunct="1">
        <a:lnSpc>
          <a:spcPct val="90000"/>
        </a:lnSpc>
        <a:spcBef>
          <a:spcPct val="0"/>
        </a:spcBef>
        <a:spcAft>
          <a:spcPct val="0"/>
        </a:spcAft>
        <a:defRPr sz="1800">
          <a:solidFill>
            <a:srgbClr val="0099CC"/>
          </a:solidFill>
          <a:latin typeface="Arial" charset="0"/>
        </a:defRPr>
      </a:lvl7pPr>
      <a:lvl8pPr marL="1028700" algn="l" rtl="0" eaLnBrk="1" fontAlgn="base" hangingPunct="1">
        <a:lnSpc>
          <a:spcPct val="90000"/>
        </a:lnSpc>
        <a:spcBef>
          <a:spcPct val="0"/>
        </a:spcBef>
        <a:spcAft>
          <a:spcPct val="0"/>
        </a:spcAft>
        <a:defRPr sz="1800">
          <a:solidFill>
            <a:srgbClr val="0099CC"/>
          </a:solidFill>
          <a:latin typeface="Arial" charset="0"/>
        </a:defRPr>
      </a:lvl8pPr>
      <a:lvl9pPr marL="1371600" algn="l" rtl="0" eaLnBrk="1" fontAlgn="base" hangingPunct="1">
        <a:lnSpc>
          <a:spcPct val="90000"/>
        </a:lnSpc>
        <a:spcBef>
          <a:spcPct val="0"/>
        </a:spcBef>
        <a:spcAft>
          <a:spcPct val="0"/>
        </a:spcAft>
        <a:defRPr sz="1800">
          <a:solidFill>
            <a:srgbClr val="0099CC"/>
          </a:solidFill>
          <a:latin typeface="Arial" charset="0"/>
        </a:defRPr>
      </a:lvl9pPr>
    </p:titleStyle>
    <p:bodyStyle>
      <a:lvl1pPr marL="0" indent="0" algn="l" rtl="0" eaLnBrk="1" fontAlgn="base" hangingPunct="1">
        <a:spcBef>
          <a:spcPts val="1350"/>
        </a:spcBef>
        <a:spcAft>
          <a:spcPct val="0"/>
        </a:spcAft>
        <a:buClr>
          <a:srgbClr val="0068AC"/>
        </a:buClr>
        <a:buNone/>
        <a:defRPr sz="2100">
          <a:solidFill>
            <a:schemeClr val="tx1"/>
          </a:solidFill>
          <a:latin typeface="Franklin Gothic Book"/>
          <a:ea typeface="ＭＳ Ｐゴシック" charset="0"/>
          <a:cs typeface="ＭＳ Ｐゴシック" charset="0"/>
        </a:defRPr>
      </a:lvl1pPr>
      <a:lvl2pPr marL="213122" indent="-213122" algn="l" rtl="0" eaLnBrk="1" fontAlgn="base" hangingPunct="1">
        <a:spcBef>
          <a:spcPct val="20000"/>
        </a:spcBef>
        <a:spcAft>
          <a:spcPct val="0"/>
        </a:spcAft>
        <a:buClr>
          <a:srgbClr val="0068AC"/>
        </a:buClr>
        <a:buFont typeface="Wingdings" panose="05000000000000000000" pitchFamily="2" charset="2"/>
        <a:buChar char="§"/>
        <a:defRPr sz="1800">
          <a:solidFill>
            <a:schemeClr val="tx1"/>
          </a:solidFill>
          <a:latin typeface="Franklin Gothic Book"/>
          <a:ea typeface="ＭＳ Ｐゴシック" charset="0"/>
        </a:defRPr>
      </a:lvl2pPr>
      <a:lvl3pPr marL="472679" indent="-213122" algn="l" rtl="0" eaLnBrk="1" fontAlgn="base" hangingPunct="1">
        <a:spcBef>
          <a:spcPct val="20000"/>
        </a:spcBef>
        <a:spcAft>
          <a:spcPct val="0"/>
        </a:spcAft>
        <a:buClr>
          <a:srgbClr val="0068AC"/>
        </a:buClr>
        <a:buFont typeface="Arial" pitchFamily="34" charset="0"/>
        <a:buChar char="–"/>
        <a:defRPr sz="1500">
          <a:solidFill>
            <a:schemeClr val="tx1"/>
          </a:solidFill>
          <a:latin typeface="Franklin Gothic Book"/>
          <a:ea typeface="ＭＳ Ｐゴシック" charset="0"/>
        </a:defRPr>
      </a:lvl3pPr>
      <a:lvl4pPr marL="11596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4pPr>
      <a:lvl5pPr marL="15025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5pPr>
      <a:lvl6pPr marL="1885950" indent="-171450" algn="l" rtl="0" eaLnBrk="1" fontAlgn="base" hangingPunct="1">
        <a:spcBef>
          <a:spcPct val="20000"/>
        </a:spcBef>
        <a:spcAft>
          <a:spcPct val="0"/>
        </a:spcAft>
        <a:buChar char="»"/>
        <a:defRPr sz="1050">
          <a:solidFill>
            <a:schemeClr val="tx1"/>
          </a:solidFill>
          <a:latin typeface="+mn-lt"/>
        </a:defRPr>
      </a:lvl6pPr>
      <a:lvl7pPr marL="2228850" indent="-171450" algn="l" rtl="0" eaLnBrk="1" fontAlgn="base" hangingPunct="1">
        <a:spcBef>
          <a:spcPct val="20000"/>
        </a:spcBef>
        <a:spcAft>
          <a:spcPct val="0"/>
        </a:spcAft>
        <a:buChar char="»"/>
        <a:defRPr sz="1050">
          <a:solidFill>
            <a:schemeClr val="tx1"/>
          </a:solidFill>
          <a:latin typeface="+mn-lt"/>
        </a:defRPr>
      </a:lvl7pPr>
      <a:lvl8pPr marL="2571750" indent="-171450" algn="l" rtl="0" eaLnBrk="1" fontAlgn="base" hangingPunct="1">
        <a:spcBef>
          <a:spcPct val="20000"/>
        </a:spcBef>
        <a:spcAft>
          <a:spcPct val="0"/>
        </a:spcAft>
        <a:buChar char="»"/>
        <a:defRPr sz="1050">
          <a:solidFill>
            <a:schemeClr val="tx1"/>
          </a:solidFill>
          <a:latin typeface="+mn-lt"/>
        </a:defRPr>
      </a:lvl8pPr>
      <a:lvl9pPr marL="2914650" indent="-171450" algn="l" rtl="0" eaLnBrk="1" fontAlgn="base" hangingPunct="1">
        <a:spcBef>
          <a:spcPct val="20000"/>
        </a:spcBef>
        <a:spcAft>
          <a:spcPct val="0"/>
        </a:spcAft>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69069"/>
            <a:ext cx="6172200" cy="4526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60375" y="937022"/>
            <a:ext cx="8229600" cy="3690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9"/>
          <p:cNvSpPr>
            <a:spLocks noChangeArrowheads="1"/>
          </p:cNvSpPr>
          <p:nvPr/>
        </p:nvSpPr>
        <p:spPr bwMode="auto">
          <a:xfrm>
            <a:off x="454025" y="4889243"/>
            <a:ext cx="6559550" cy="92333"/>
          </a:xfrm>
          <a:prstGeom prst="rect">
            <a:avLst/>
          </a:prstGeom>
          <a:noFill/>
          <a:ln>
            <a:noFill/>
          </a:ln>
        </p:spPr>
        <p:txBody>
          <a:bodyPr wrap="square" lIns="0" tIns="0" rIns="0" bIns="0" anchor="b" anchorCtr="0">
            <a:spAutoFit/>
          </a:bodyPr>
          <a:lstStyle/>
          <a:p>
            <a:pPr fontAlgn="base">
              <a:spcBef>
                <a:spcPct val="0"/>
              </a:spcBef>
              <a:spcAft>
                <a:spcPct val="0"/>
              </a:spcAft>
              <a:defRPr/>
            </a:pPr>
            <a:fld id="{8F623F7C-287C-423F-B782-22142BA79D72}" type="slidenum">
              <a:rPr lang="en-GB" sz="600" smtClean="0">
                <a:solidFill>
                  <a:srgbClr val="0C50A3"/>
                </a:solidFill>
                <a:ea typeface="ＭＳ Ｐゴシック" charset="0"/>
                <a:cs typeface="ＭＳ Ｐゴシック" charset="0"/>
              </a:rPr>
              <a:pPr fontAlgn="base">
                <a:spcBef>
                  <a:spcPct val="0"/>
                </a:spcBef>
                <a:spcAft>
                  <a:spcPct val="0"/>
                </a:spcAft>
                <a:defRPr/>
              </a:pPr>
              <a:t>‹#›</a:t>
            </a:fld>
            <a:r>
              <a:rPr lang="en-GB" sz="600" dirty="0">
                <a:solidFill>
                  <a:srgbClr val="7F7F7F"/>
                </a:solidFill>
                <a:ea typeface="ＭＳ Ｐゴシック" charset="0"/>
                <a:cs typeface="ＭＳ Ｐゴシック" charset="0"/>
              </a:rPr>
              <a:t>            </a:t>
            </a:r>
            <a:r>
              <a:rPr lang="en-US" sz="600" dirty="0">
                <a:solidFill>
                  <a:srgbClr val="353A3E"/>
                </a:solidFill>
                <a:ea typeface="ＭＳ Ｐゴシック" pitchFamily="34" charset="-128"/>
              </a:rPr>
              <a:t>© APICS Confidential and Proprietary</a:t>
            </a:r>
            <a:endParaRPr lang="en-US" sz="600" dirty="0">
              <a:solidFill>
                <a:srgbClr val="7F7F7F"/>
              </a:solidFill>
              <a:ea typeface="ＭＳ Ｐゴシック" charset="0"/>
              <a:cs typeface="ＭＳ Ｐゴシック" charset="0"/>
            </a:endParaRPr>
          </a:p>
        </p:txBody>
      </p:sp>
    </p:spTree>
    <p:extLst>
      <p:ext uri="{BB962C8B-B14F-4D97-AF65-F5344CB8AC3E}">
        <p14:creationId xmlns:p14="http://schemas.microsoft.com/office/powerpoint/2010/main" val="985535258"/>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6" r:id="rId28"/>
  </p:sldLayoutIdLst>
  <p:txStyles>
    <p:titleStyle>
      <a:lvl1pPr algn="l" rtl="0" eaLnBrk="1" fontAlgn="base" hangingPunct="1">
        <a:lnSpc>
          <a:spcPct val="90000"/>
        </a:lnSpc>
        <a:spcBef>
          <a:spcPct val="0"/>
        </a:spcBef>
        <a:spcAft>
          <a:spcPct val="0"/>
        </a:spcAft>
        <a:defRPr sz="2400">
          <a:solidFill>
            <a:srgbClr val="0068AC"/>
          </a:solidFill>
          <a:latin typeface="+mj-lt"/>
          <a:ea typeface="ＭＳ Ｐゴシック" charset="0"/>
          <a:cs typeface="Franklin Gothic Medium"/>
        </a:defRPr>
      </a:lvl1pPr>
      <a:lvl2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1800">
          <a:solidFill>
            <a:srgbClr val="0099CC"/>
          </a:solidFill>
          <a:latin typeface="Arial" charset="0"/>
          <a:ea typeface="ＭＳ Ｐゴシック" charset="0"/>
          <a:cs typeface="ＭＳ Ｐゴシック" charset="0"/>
        </a:defRPr>
      </a:lvl5pPr>
      <a:lvl6pPr marL="342900" algn="l" rtl="0" eaLnBrk="1" fontAlgn="base" hangingPunct="1">
        <a:lnSpc>
          <a:spcPct val="90000"/>
        </a:lnSpc>
        <a:spcBef>
          <a:spcPct val="0"/>
        </a:spcBef>
        <a:spcAft>
          <a:spcPct val="0"/>
        </a:spcAft>
        <a:defRPr sz="1800">
          <a:solidFill>
            <a:srgbClr val="0099CC"/>
          </a:solidFill>
          <a:latin typeface="Arial" charset="0"/>
        </a:defRPr>
      </a:lvl6pPr>
      <a:lvl7pPr marL="685800" algn="l" rtl="0" eaLnBrk="1" fontAlgn="base" hangingPunct="1">
        <a:lnSpc>
          <a:spcPct val="90000"/>
        </a:lnSpc>
        <a:spcBef>
          <a:spcPct val="0"/>
        </a:spcBef>
        <a:spcAft>
          <a:spcPct val="0"/>
        </a:spcAft>
        <a:defRPr sz="1800">
          <a:solidFill>
            <a:srgbClr val="0099CC"/>
          </a:solidFill>
          <a:latin typeface="Arial" charset="0"/>
        </a:defRPr>
      </a:lvl7pPr>
      <a:lvl8pPr marL="1028700" algn="l" rtl="0" eaLnBrk="1" fontAlgn="base" hangingPunct="1">
        <a:lnSpc>
          <a:spcPct val="90000"/>
        </a:lnSpc>
        <a:spcBef>
          <a:spcPct val="0"/>
        </a:spcBef>
        <a:spcAft>
          <a:spcPct val="0"/>
        </a:spcAft>
        <a:defRPr sz="1800">
          <a:solidFill>
            <a:srgbClr val="0099CC"/>
          </a:solidFill>
          <a:latin typeface="Arial" charset="0"/>
        </a:defRPr>
      </a:lvl8pPr>
      <a:lvl9pPr marL="1371600" algn="l" rtl="0" eaLnBrk="1" fontAlgn="base" hangingPunct="1">
        <a:lnSpc>
          <a:spcPct val="90000"/>
        </a:lnSpc>
        <a:spcBef>
          <a:spcPct val="0"/>
        </a:spcBef>
        <a:spcAft>
          <a:spcPct val="0"/>
        </a:spcAft>
        <a:defRPr sz="1800">
          <a:solidFill>
            <a:srgbClr val="0099CC"/>
          </a:solidFill>
          <a:latin typeface="Arial" charset="0"/>
        </a:defRPr>
      </a:lvl9pPr>
    </p:titleStyle>
    <p:bodyStyle>
      <a:lvl1pPr marL="0" indent="0" algn="l" rtl="0" eaLnBrk="1" fontAlgn="base" hangingPunct="1">
        <a:spcBef>
          <a:spcPts val="1350"/>
        </a:spcBef>
        <a:spcAft>
          <a:spcPct val="0"/>
        </a:spcAft>
        <a:buClr>
          <a:srgbClr val="0068AC"/>
        </a:buClr>
        <a:buNone/>
        <a:defRPr sz="2100">
          <a:solidFill>
            <a:schemeClr val="bg2">
              <a:lumMod val="10000"/>
            </a:schemeClr>
          </a:solidFill>
          <a:latin typeface="Franklin Gothic Book"/>
          <a:ea typeface="ＭＳ Ｐゴシック" charset="0"/>
          <a:cs typeface="ＭＳ Ｐゴシック" charset="0"/>
        </a:defRPr>
      </a:lvl1pPr>
      <a:lvl2pPr marL="213122" indent="-213122" algn="l" rtl="0" eaLnBrk="1" fontAlgn="base" hangingPunct="1">
        <a:spcBef>
          <a:spcPct val="20000"/>
        </a:spcBef>
        <a:spcAft>
          <a:spcPct val="0"/>
        </a:spcAft>
        <a:buClr>
          <a:srgbClr val="0068AC"/>
        </a:buClr>
        <a:buFont typeface="Wingdings" panose="05000000000000000000" pitchFamily="2" charset="2"/>
        <a:buChar char="§"/>
        <a:defRPr sz="1800">
          <a:solidFill>
            <a:schemeClr val="bg2">
              <a:lumMod val="10000"/>
            </a:schemeClr>
          </a:solidFill>
          <a:latin typeface="Franklin Gothic Book"/>
          <a:ea typeface="ＭＳ Ｐゴシック" charset="0"/>
        </a:defRPr>
      </a:lvl2pPr>
      <a:lvl3pPr marL="472679" indent="-213122" algn="l" rtl="0" eaLnBrk="1" fontAlgn="base" hangingPunct="1">
        <a:spcBef>
          <a:spcPct val="20000"/>
        </a:spcBef>
        <a:spcAft>
          <a:spcPct val="0"/>
        </a:spcAft>
        <a:buClr>
          <a:srgbClr val="0068AC"/>
        </a:buClr>
        <a:buFont typeface="Arial" pitchFamily="34" charset="0"/>
        <a:buChar char="–"/>
        <a:defRPr sz="1500">
          <a:solidFill>
            <a:schemeClr val="bg2">
              <a:lumMod val="10000"/>
            </a:schemeClr>
          </a:solidFill>
          <a:latin typeface="Franklin Gothic Book"/>
          <a:ea typeface="ＭＳ Ｐゴシック" charset="0"/>
        </a:defRPr>
      </a:lvl3pPr>
      <a:lvl4pPr marL="11596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4pPr>
      <a:lvl5pPr marL="1502569" indent="-130969" algn="l" rtl="0" eaLnBrk="1" fontAlgn="base" hangingPunct="1">
        <a:spcBef>
          <a:spcPct val="20000"/>
        </a:spcBef>
        <a:spcAft>
          <a:spcPct val="0"/>
        </a:spcAft>
        <a:buClr>
          <a:srgbClr val="0068AC"/>
        </a:buClr>
        <a:buChar char="»"/>
        <a:defRPr sz="1050">
          <a:solidFill>
            <a:schemeClr val="tx1"/>
          </a:solidFill>
          <a:latin typeface="Franklin Gothic Book"/>
          <a:ea typeface="ＭＳ Ｐゴシック" charset="0"/>
        </a:defRPr>
      </a:lvl5pPr>
      <a:lvl6pPr marL="1885950" indent="-171450" algn="l" rtl="0" eaLnBrk="1" fontAlgn="base" hangingPunct="1">
        <a:spcBef>
          <a:spcPct val="20000"/>
        </a:spcBef>
        <a:spcAft>
          <a:spcPct val="0"/>
        </a:spcAft>
        <a:buChar char="»"/>
        <a:defRPr sz="1050">
          <a:solidFill>
            <a:schemeClr val="tx1"/>
          </a:solidFill>
          <a:latin typeface="+mn-lt"/>
        </a:defRPr>
      </a:lvl6pPr>
      <a:lvl7pPr marL="2228850" indent="-171450" algn="l" rtl="0" eaLnBrk="1" fontAlgn="base" hangingPunct="1">
        <a:spcBef>
          <a:spcPct val="20000"/>
        </a:spcBef>
        <a:spcAft>
          <a:spcPct val="0"/>
        </a:spcAft>
        <a:buChar char="»"/>
        <a:defRPr sz="1050">
          <a:solidFill>
            <a:schemeClr val="tx1"/>
          </a:solidFill>
          <a:latin typeface="+mn-lt"/>
        </a:defRPr>
      </a:lvl7pPr>
      <a:lvl8pPr marL="2571750" indent="-171450" algn="l" rtl="0" eaLnBrk="1" fontAlgn="base" hangingPunct="1">
        <a:spcBef>
          <a:spcPct val="20000"/>
        </a:spcBef>
        <a:spcAft>
          <a:spcPct val="0"/>
        </a:spcAft>
        <a:buChar char="»"/>
        <a:defRPr sz="1050">
          <a:solidFill>
            <a:schemeClr val="tx1"/>
          </a:solidFill>
          <a:latin typeface="+mn-lt"/>
        </a:defRPr>
      </a:lvl8pPr>
      <a:lvl9pPr marL="2914650" indent="-171450" algn="l" rtl="0" eaLnBrk="1" fontAlgn="base" hangingPunct="1">
        <a:spcBef>
          <a:spcPct val="20000"/>
        </a:spcBef>
        <a:spcAft>
          <a:spcPct val="0"/>
        </a:spcAft>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228600" y="228600"/>
            <a:ext cx="304800" cy="1143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3"/>
          <p:cNvPicPr>
            <a:picLocks noChangeAspect="1" noChangeArrowheads="1"/>
          </p:cNvPicPr>
          <p:nvPr/>
        </p:nvPicPr>
        <p:blipFill rotWithShape="1">
          <a:blip r:embed="rId15" cstate="print"/>
          <a:srcRect b="8762"/>
          <a:stretch/>
        </p:blipFill>
        <p:spPr bwMode="auto">
          <a:xfrm>
            <a:off x="-28576" y="1"/>
            <a:ext cx="9172575" cy="4686300"/>
          </a:xfrm>
          <a:prstGeom prst="rect">
            <a:avLst/>
          </a:prstGeom>
          <a:noFill/>
          <a:ln w="9525">
            <a:noFill/>
            <a:miter lim="800000"/>
            <a:headEnd/>
            <a:tailEnd/>
          </a:ln>
          <a:effectLst/>
        </p:spPr>
      </p:pic>
      <p:sp>
        <p:nvSpPr>
          <p:cNvPr id="2" name="Title Placeholder 1"/>
          <p:cNvSpPr>
            <a:spLocks noGrp="1"/>
          </p:cNvSpPr>
          <p:nvPr>
            <p:ph type="title"/>
          </p:nvPr>
        </p:nvSpPr>
        <p:spPr>
          <a:xfrm>
            <a:off x="1295400" y="77866"/>
            <a:ext cx="7543800" cy="3655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11144" y="685801"/>
            <a:ext cx="8428056"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endParaRPr lang="en-US" dirty="0"/>
          </a:p>
        </p:txBody>
      </p:sp>
    </p:spTree>
    <p:extLst>
      <p:ext uri="{BB962C8B-B14F-4D97-AF65-F5344CB8AC3E}">
        <p14:creationId xmlns:p14="http://schemas.microsoft.com/office/powerpoint/2010/main" val="92714698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Lst>
  <p:transition spd="med">
    <p:pull/>
  </p:transition>
  <p:txStyles>
    <p:titleStyle>
      <a:lvl1pPr algn="l" defTabSz="685800" rtl="0" eaLnBrk="1" latinLnBrk="0" hangingPunct="1">
        <a:spcBef>
          <a:spcPct val="0"/>
        </a:spcBef>
        <a:buNone/>
        <a:defRPr sz="2100" kern="1200">
          <a:solidFill>
            <a:schemeClr val="bg1"/>
          </a:solidFill>
          <a:latin typeface="Myriad Pro" pitchFamily="34" charset="0"/>
          <a:ea typeface="+mj-ea"/>
          <a:cs typeface="+mj-cs"/>
        </a:defRPr>
      </a:lvl1pPr>
    </p:titleStyle>
    <p:bodyStyle>
      <a:lvl1pPr marL="257175" indent="-257175" algn="l" defTabSz="685800" rtl="0" eaLnBrk="1" latinLnBrk="0" hangingPunct="1">
        <a:spcBef>
          <a:spcPct val="20000"/>
        </a:spcBef>
        <a:buClr>
          <a:srgbClr val="4E84C4"/>
        </a:buClr>
        <a:buFont typeface="Wingdings" pitchFamily="2" charset="2"/>
        <a:buChar char="§"/>
        <a:defRPr sz="1650" kern="1200">
          <a:solidFill>
            <a:schemeClr val="tx1"/>
          </a:solidFill>
          <a:latin typeface="Myriad Pro" pitchFamily="34" charset="0"/>
          <a:ea typeface="+mn-ea"/>
          <a:cs typeface="+mn-cs"/>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yriad Pro" pitchFamily="34" charset="0"/>
          <a:ea typeface="+mn-ea"/>
          <a:cs typeface="+mn-cs"/>
        </a:defRPr>
      </a:lvl2pPr>
      <a:lvl3pPr marL="857250" indent="-171450" algn="l" defTabSz="685800" rtl="0" eaLnBrk="1" latinLnBrk="0" hangingPunct="1">
        <a:spcBef>
          <a:spcPct val="20000"/>
        </a:spcBef>
        <a:buClr>
          <a:srgbClr val="4E84C4"/>
        </a:buClr>
        <a:buFont typeface="Courier New" pitchFamily="49" charset="0"/>
        <a:buChar char="o"/>
        <a:defRPr sz="1350" kern="1200">
          <a:solidFill>
            <a:schemeClr val="tx1"/>
          </a:solidFill>
          <a:latin typeface="Myriad Pro" pitchFamily="34" charset="0"/>
          <a:ea typeface="+mn-ea"/>
          <a:cs typeface="+mn-cs"/>
        </a:defRPr>
      </a:lvl3pPr>
      <a:lvl4pPr marL="1200150" indent="-171450" algn="l" defTabSz="685800" rtl="0" eaLnBrk="1" latinLnBrk="0" hangingPunct="1">
        <a:spcBef>
          <a:spcPct val="20000"/>
        </a:spcBef>
        <a:buClr>
          <a:srgbClr val="4E84C4"/>
        </a:buClr>
        <a:buFont typeface="Arial" pitchFamily="34" charset="0"/>
        <a:buChar char="•"/>
        <a:defRPr sz="1500" kern="1200">
          <a:solidFill>
            <a:schemeClr val="tx1"/>
          </a:solidFill>
          <a:latin typeface="Myriad Pro"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pPr defTabSz="342900"/>
            <a:fld id="{7C6EDC2C-288E-664F-981D-058B5DC90220}" type="datetimeFigureOut">
              <a:rPr lang="en-US" smtClean="0">
                <a:solidFill>
                  <a:prstClr val="black">
                    <a:tint val="75000"/>
                  </a:prstClr>
                </a:solidFill>
              </a:rPr>
              <a:pPr defTabSz="342900"/>
              <a:t>9/28/2021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pPr defTabSz="3429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cs typeface="Arial" panose="020B0604020202020204" pitchFamily="34" charset="0"/>
              </a:defRPr>
            </a:lvl1pPr>
          </a:lstStyle>
          <a:p>
            <a:pPr defTabSz="342900"/>
            <a:fld id="{727162EE-D7A1-3842-AD54-90E92351560E}"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205754173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342900" rtl="0" eaLnBrk="1" latinLnBrk="0" hangingPunct="1">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1pPr>
      <a:lvl2pPr marL="557213" indent="-214313" algn="l" defTabSz="342900" rtl="0" eaLnBrk="1" latinLnBrk="0" hangingPunct="1">
        <a:spcBef>
          <a:spcPct val="20000"/>
        </a:spcBef>
        <a:buFont typeface="Arial"/>
        <a:buChar char="–"/>
        <a:defRPr sz="2100" kern="1200">
          <a:solidFill>
            <a:schemeClr val="tx1"/>
          </a:solidFill>
          <a:latin typeface="Arial" panose="020B0604020202020204" pitchFamily="34" charset="0"/>
          <a:ea typeface="+mn-ea"/>
          <a:cs typeface="Arial" panose="020B0604020202020204" pitchFamily="34" charset="0"/>
        </a:defRPr>
      </a:lvl2pPr>
      <a:lvl3pPr marL="857250" indent="-171450" algn="l" defTabSz="3429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342900" rtl="0" eaLnBrk="1" latinLnBrk="0" hangingPunct="1">
        <a:spcBef>
          <a:spcPct val="20000"/>
        </a:spcBef>
        <a:buFont typeface="Arial"/>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342900" rtl="0" eaLnBrk="1" latinLnBrk="0" hangingPunct="1">
        <a:spcBef>
          <a:spcPct val="20000"/>
        </a:spcBef>
        <a:buFont typeface="Arial"/>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428610"/>
            <a:ext cx="8229600" cy="642942"/>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457200" y="4767264"/>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latin typeface="Arial" panose="020B0604020202020204" pitchFamily="34" charset="0"/>
                <a:cs typeface="Arial" panose="020B0604020202020204" pitchFamily="34" charset="0"/>
              </a:defRPr>
            </a:lvl1pPr>
          </a:lstStyle>
          <a:p>
            <a:r>
              <a:rPr lang="en-US"/>
              <a:t>7/22/2009</a:t>
            </a:r>
            <a:endParaRPr lang="en-US" dirty="0"/>
          </a:p>
        </p:txBody>
      </p:sp>
      <p:sp>
        <p:nvSpPr>
          <p:cNvPr id="22" name="Footer Placeholder 21"/>
          <p:cNvSpPr>
            <a:spLocks noGrp="1"/>
          </p:cNvSpPr>
          <p:nvPr>
            <p:ph type="ftr" sz="quarter" idx="3"/>
          </p:nvPr>
        </p:nvSpPr>
        <p:spPr>
          <a:xfrm>
            <a:off x="2667000" y="4767264"/>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latin typeface="Arial" panose="020B0604020202020204" pitchFamily="34" charset="0"/>
                <a:cs typeface="Arial" panose="020B0604020202020204" pitchFamily="34" charset="0"/>
              </a:defRPr>
            </a:lvl1pPr>
          </a:lstStyle>
          <a:p>
            <a:r>
              <a:rPr lang="en-US"/>
              <a:t>COMP201 - Software Engineering</a:t>
            </a:r>
            <a:endParaRPr lang="en-US" dirty="0"/>
          </a:p>
        </p:txBody>
      </p:sp>
      <p:sp>
        <p:nvSpPr>
          <p:cNvPr id="18" name="Slide Number Placeholder 17"/>
          <p:cNvSpPr>
            <a:spLocks noGrp="1"/>
          </p:cNvSpPr>
          <p:nvPr>
            <p:ph type="sldNum" sz="quarter" idx="4"/>
          </p:nvPr>
        </p:nvSpPr>
        <p:spPr>
          <a:xfrm>
            <a:off x="7924800" y="4767264"/>
            <a:ext cx="762000" cy="273844"/>
          </a:xfrm>
          <a:prstGeom prst="rect">
            <a:avLst/>
          </a:prstGeom>
        </p:spPr>
        <p:txBody>
          <a:bodyPr vert="horz" lIns="0" tIns="0" rIns="0" bIns="0" anchor="b"/>
          <a:lstStyle>
            <a:lvl1pPr algn="r" eaLnBrk="1" latinLnBrk="0" hangingPunct="1">
              <a:defRPr kumimoji="0" sz="900">
                <a:solidFill>
                  <a:schemeClr val="tx2">
                    <a:shade val="90000"/>
                  </a:schemeClr>
                </a:solidFill>
                <a:latin typeface="Arial" panose="020B0604020202020204" pitchFamily="34" charset="0"/>
                <a:cs typeface="Arial" panose="020B0604020202020204" pitchFamily="34" charset="0"/>
              </a:defRPr>
            </a:lvl1pPr>
          </a:lstStyle>
          <a:p>
            <a:fld id="{042AED99-7FB4-404E-8A97-64753DCE42EC}" type="slidenum">
              <a:rPr lang="en-US" smtClean="0"/>
              <a:pPr/>
              <a:t>‹#›</a:t>
            </a:fld>
            <a:endParaRPr lang="en-US" dirty="0"/>
          </a:p>
        </p:txBody>
      </p:sp>
      <p:sp>
        <p:nvSpPr>
          <p:cNvPr id="26" name="Rectangle 17"/>
          <p:cNvSpPr>
            <a:spLocks noChangeArrowheads="1"/>
          </p:cNvSpPr>
          <p:nvPr userDrawn="1"/>
        </p:nvSpPr>
        <p:spPr bwMode="auto">
          <a:xfrm>
            <a:off x="874835" y="4825604"/>
            <a:ext cx="7495442" cy="205827"/>
          </a:xfrm>
          <a:prstGeom prst="rect">
            <a:avLst/>
          </a:prstGeom>
          <a:noFill/>
          <a:ln w="12700">
            <a:noFill/>
            <a:miter lim="800000"/>
            <a:headEnd/>
            <a:tailEnd/>
          </a:ln>
          <a:effectLst/>
        </p:spPr>
        <p:txBody>
          <a:bodyPr lIns="67865" tIns="33338" rIns="67865" bIns="33338">
            <a:spAutoFit/>
          </a:bodyPr>
          <a:lstStyle/>
          <a:p>
            <a:pPr eaLnBrk="0" hangingPunct="0">
              <a:lnSpc>
                <a:spcPct val="100000"/>
              </a:lnSpc>
              <a:spcBef>
                <a:spcPct val="0"/>
              </a:spcBef>
              <a:buFontTx/>
              <a:buNone/>
            </a:pPr>
            <a:r>
              <a:rPr lang="en-GB" sz="900" b="0" dirty="0">
                <a:solidFill>
                  <a:schemeClr val="tx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978610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hf hdr="0" dt="0"/>
  <p:txStyles>
    <p:titleStyle>
      <a:lvl1pPr algn="ctr" rtl="0" eaLnBrk="1" latinLnBrk="0" hangingPunct="1">
        <a:spcBef>
          <a:spcPct val="0"/>
        </a:spcBef>
        <a:buNone/>
        <a:defRPr kumimoji="0" sz="3000" b="0" kern="1200">
          <a:ln>
            <a:noFill/>
          </a:ln>
          <a:solidFill>
            <a:schemeClr val="tx2"/>
          </a:solidFill>
          <a:effectLst/>
          <a:latin typeface="Arial" panose="020B0604020202020204" pitchFamily="34" charset="0"/>
          <a:ea typeface="+mj-ea"/>
          <a:cs typeface="Arial" panose="020B0604020202020204" pitchFamily="34" charset="0"/>
        </a:defRPr>
      </a:lvl1pPr>
    </p:titleStyle>
    <p:bodyStyle>
      <a:lvl1pPr marL="205740" indent="-205740" algn="l" rtl="0" eaLnBrk="1" latinLnBrk="0" hangingPunct="1">
        <a:spcBef>
          <a:spcPct val="20000"/>
        </a:spcBef>
        <a:buClr>
          <a:schemeClr val="accent3"/>
        </a:buClr>
        <a:buSzPct val="95000"/>
        <a:buFont typeface="Wingdings 2"/>
        <a:buChar char=""/>
        <a:defRPr kumimoji="0" sz="1950" kern="1200">
          <a:solidFill>
            <a:schemeClr val="tx1"/>
          </a:solidFill>
          <a:latin typeface="Arial" panose="020B0604020202020204" pitchFamily="34" charset="0"/>
          <a:ea typeface="+mn-ea"/>
          <a:cs typeface="Arial" panose="020B0604020202020204" pitchFamily="34" charset="0"/>
        </a:defRPr>
      </a:lvl1pPr>
      <a:lvl2pPr marL="480060" indent="-185166" algn="l" rtl="0" eaLnBrk="1" latinLnBrk="0" hangingPunct="1">
        <a:spcBef>
          <a:spcPct val="20000"/>
        </a:spcBef>
        <a:buClr>
          <a:schemeClr val="accent1"/>
        </a:buClr>
        <a:buSzPct val="8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685800" indent="-185166" algn="l" rtl="0" eaLnBrk="1" latinLnBrk="0" hangingPunct="1">
        <a:spcBef>
          <a:spcPct val="20000"/>
        </a:spcBef>
        <a:buClr>
          <a:schemeClr val="accent2"/>
        </a:buClr>
        <a:buSzPct val="70000"/>
        <a:buFont typeface="Wingdings 2"/>
        <a:buChar char=""/>
        <a:defRPr kumimoji="0" sz="1575" kern="1200">
          <a:solidFill>
            <a:schemeClr val="tx1"/>
          </a:solidFill>
          <a:latin typeface="Arial" panose="020B0604020202020204" pitchFamily="34" charset="0"/>
          <a:ea typeface="+mn-ea"/>
          <a:cs typeface="Arial" panose="020B0604020202020204" pitchFamily="34" charset="0"/>
        </a:defRPr>
      </a:lvl3pPr>
      <a:lvl4pPr marL="891540" indent="-157734" algn="l" rtl="0" eaLnBrk="1" latinLnBrk="0" hangingPunct="1">
        <a:spcBef>
          <a:spcPct val="20000"/>
        </a:spcBef>
        <a:buClr>
          <a:schemeClr val="accent3"/>
        </a:buClr>
        <a:buSzPct val="65000"/>
        <a:buFont typeface="Wingdings 2"/>
        <a:buChar char=""/>
        <a:defRPr kumimoji="0" sz="1500" kern="1200">
          <a:solidFill>
            <a:schemeClr val="tx1"/>
          </a:solidFill>
          <a:latin typeface="Arial" panose="020B0604020202020204" pitchFamily="34" charset="0"/>
          <a:ea typeface="+mn-ea"/>
          <a:cs typeface="Arial" panose="020B0604020202020204" pitchFamily="34" charset="0"/>
        </a:defRPr>
      </a:lvl4pPr>
      <a:lvl5pPr marL="1097280" indent="-157734" algn="l" rtl="0" eaLnBrk="1" latinLnBrk="0" hangingPunct="1">
        <a:spcBef>
          <a:spcPct val="20000"/>
        </a:spcBef>
        <a:buClr>
          <a:schemeClr val="accent4"/>
        </a:buClr>
        <a:buSzPct val="65000"/>
        <a:buFont typeface="Wingdings 2"/>
        <a:buChar char=""/>
        <a:defRPr kumimoji="0" sz="1500" kern="1200">
          <a:solidFill>
            <a:schemeClr val="tx1"/>
          </a:solidFill>
          <a:latin typeface="Arial" panose="020B0604020202020204" pitchFamily="34" charset="0"/>
          <a:ea typeface="+mn-ea"/>
          <a:cs typeface="Arial" panose="020B0604020202020204" pitchFamily="34" charset="0"/>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6.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0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9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96.xml"/><Relationship Id="rId4" Type="http://schemas.openxmlformats.org/officeDocument/2006/relationships/hyperlink" Target="http://try.umple.org/?text=class%20Account%20%7B%7D%0Aclass%20SavingsAccount%20%7B%20isA%20Account;%20%7D%0Aclass%20CheckingAccount%20%7B%20isA%20Account;%20%7D%0Aclass%20MortgageAccount%20%7B%20isA%20Account;%20%7D//$?%5BEnd_of_model%5D$?%0A%0Aclass%20Account%0A%7B%0A%20%20position%20148%2026%20109%2045;%0A%7D%0A%0Aclass%20SavingsAccount%0A%7B%0A%20%20position%2021%20126%20118%2045;%0A%7D%0A%0Aclass%20MortgageAccount%0A%7B%0A%20%20position%20305%20126%20125%2045;%0A%7D%0A%0Aclass%20CheckingAccount%0A%7B%0A%20%20position%20162%20125%20125%2045;%0A%7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2.xml"/><Relationship Id="rId5" Type="http://schemas.openxmlformats.org/officeDocument/2006/relationships/image" Target="../media/image32.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freepik.com/free-photo/abstract-techno-background-with-connecting-lines_1048-5570.jpg">
            <a:extLst>
              <a:ext uri="{FF2B5EF4-FFF2-40B4-BE49-F238E27FC236}">
                <a16:creationId xmlns:a16="http://schemas.microsoft.com/office/drawing/2014/main" id="{8494A92D-5FEE-6449-B324-1915FBA1C7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8000"/>
                    </a14:imgEffect>
                    <a14:imgEffect>
                      <a14:colorTemperature colorTemp="4700"/>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1" y="0"/>
            <a:ext cx="9144001" cy="5171035"/>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p:cNvSpPr/>
          <p:nvPr/>
        </p:nvSpPr>
        <p:spPr>
          <a:xfrm>
            <a:off x="275394" y="120153"/>
            <a:ext cx="8573557" cy="4905102"/>
          </a:xfrm>
          <a:prstGeom prst="roundRect">
            <a:avLst>
              <a:gd name="adj" fmla="val 2994"/>
            </a:avLst>
          </a:prstGeom>
          <a:noFill/>
          <a:ln w="25400">
            <a:gradFill>
              <a:gsLst>
                <a:gs pos="0">
                  <a:srgbClr val="002060">
                    <a:alpha val="50000"/>
                  </a:srgbClr>
                </a:gs>
                <a:gs pos="50000">
                  <a:srgbClr val="12FCF6">
                    <a:alpha val="33000"/>
                  </a:srgbClr>
                </a:gs>
                <a:gs pos="100000">
                  <a:srgbClr val="0070C0">
                    <a:alpha val="52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prstClr val="white"/>
              </a:solidFill>
              <a:latin typeface="Arial"/>
            </a:endParaRPr>
          </a:p>
        </p:txBody>
      </p:sp>
      <p:sp>
        <p:nvSpPr>
          <p:cNvPr id="22" name="TextBox 21"/>
          <p:cNvSpPr txBox="1"/>
          <p:nvPr/>
        </p:nvSpPr>
        <p:spPr>
          <a:xfrm>
            <a:off x="295049" y="1995686"/>
            <a:ext cx="8525423" cy="1338828"/>
          </a:xfrm>
          <a:prstGeom prst="rect">
            <a:avLst/>
          </a:prstGeom>
          <a:solidFill>
            <a:schemeClr val="tx1">
              <a:alpha val="71000"/>
            </a:schemeClr>
          </a:solidFill>
        </p:spPr>
        <p:txBody>
          <a:bodyPr wrap="square" rtlCol="0">
            <a:spAutoFit/>
          </a:bodyPr>
          <a:lstStyle/>
          <a:p>
            <a:pPr algn="ctr" defTabSz="914378"/>
            <a:r>
              <a:rPr lang="en-US" sz="4050" dirty="0">
                <a:solidFill>
                  <a:srgbClr val="55FDF9"/>
                </a:solidFill>
                <a:latin typeface="Arial"/>
              </a:rPr>
              <a:t>Object Oriented</a:t>
            </a:r>
          </a:p>
          <a:p>
            <a:pPr algn="ctr" defTabSz="914378"/>
            <a:r>
              <a:rPr lang="en-US" sz="4050" dirty="0">
                <a:solidFill>
                  <a:srgbClr val="55FDF9"/>
                </a:solidFill>
                <a:latin typeface="Arial"/>
              </a:rPr>
              <a:t>Software Engineering</a:t>
            </a:r>
            <a:endParaRPr lang="es-MX" sz="4050" dirty="0">
              <a:solidFill>
                <a:srgbClr val="4F81BD">
                  <a:lumMod val="20000"/>
                  <a:lumOff val="80000"/>
                </a:srgbClr>
              </a:solidFill>
              <a:latin typeface="Arial Narrow" panose="020B0606020202030204" pitchFamily="34" charset="0"/>
            </a:endParaRPr>
          </a:p>
        </p:txBody>
      </p:sp>
      <p:pic>
        <p:nvPicPr>
          <p:cNvPr id="28" name="Picture 2" descr="http://www.i-studentadvisor.com/nci/english/nci-english_log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001" y="245117"/>
            <a:ext cx="1219200" cy="729573"/>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3A9C38-8979-054D-9901-0BFB5F7B6D0C}"/>
              </a:ext>
            </a:extLst>
          </p:cNvPr>
          <p:cNvSpPr txBox="1"/>
          <p:nvPr/>
        </p:nvSpPr>
        <p:spPr>
          <a:xfrm>
            <a:off x="3324026" y="4443958"/>
            <a:ext cx="2495941" cy="446276"/>
          </a:xfrm>
          <a:prstGeom prst="rect">
            <a:avLst/>
          </a:prstGeom>
          <a:noFill/>
        </p:spPr>
        <p:txBody>
          <a:bodyPr wrap="none" rtlCol="0">
            <a:spAutoFit/>
          </a:bodyPr>
          <a:lstStyle/>
          <a:p>
            <a:pPr algn="ctr" defTabSz="685783"/>
            <a:r>
              <a:rPr lang="en-US" sz="2300" b="0" kern="1400" spc="300" dirty="0">
                <a:solidFill>
                  <a:schemeClr val="bg1">
                    <a:alpha val="75000"/>
                  </a:schemeClr>
                </a:solidFill>
              </a:rPr>
              <a:t>John Andrews</a:t>
            </a:r>
          </a:p>
        </p:txBody>
      </p:sp>
      <p:sp>
        <p:nvSpPr>
          <p:cNvPr id="8" name="TextBox 7">
            <a:extLst>
              <a:ext uri="{FF2B5EF4-FFF2-40B4-BE49-F238E27FC236}">
                <a16:creationId xmlns:a16="http://schemas.microsoft.com/office/drawing/2014/main" id="{80E9B4BC-D265-8044-9E9C-D951A5F69E3F}"/>
              </a:ext>
            </a:extLst>
          </p:cNvPr>
          <p:cNvSpPr txBox="1"/>
          <p:nvPr/>
        </p:nvSpPr>
        <p:spPr>
          <a:xfrm>
            <a:off x="7437050" y="344189"/>
            <a:ext cx="1322734" cy="415498"/>
          </a:xfrm>
          <a:prstGeom prst="rect">
            <a:avLst/>
          </a:prstGeom>
          <a:noFill/>
        </p:spPr>
        <p:txBody>
          <a:bodyPr wrap="none" rtlCol="0">
            <a:spAutoFit/>
          </a:bodyPr>
          <a:lstStyle/>
          <a:p>
            <a:pPr algn="r" defTabSz="685783"/>
            <a:r>
              <a:rPr lang="en-US" sz="2100" b="0" kern="1400" spc="300" dirty="0">
                <a:solidFill>
                  <a:schemeClr val="bg1">
                    <a:alpha val="43000"/>
                  </a:schemeClr>
                </a:solidFill>
              </a:rPr>
              <a:t>Week 1</a:t>
            </a:r>
          </a:p>
        </p:txBody>
      </p:sp>
    </p:spTree>
    <p:extLst>
      <p:ext uri="{BB962C8B-B14F-4D97-AF65-F5344CB8AC3E}">
        <p14:creationId xmlns:p14="http://schemas.microsoft.com/office/powerpoint/2010/main" val="335452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Design in Reality</a:t>
            </a:r>
          </a:p>
        </p:txBody>
      </p:sp>
      <p:sp>
        <p:nvSpPr>
          <p:cNvPr id="3" name="Content Placeholder 2"/>
          <p:cNvSpPr>
            <a:spLocks noGrp="1"/>
          </p:cNvSpPr>
          <p:nvPr>
            <p:ph idx="1"/>
          </p:nvPr>
        </p:nvSpPr>
        <p:spPr/>
        <p:txBody>
          <a:bodyPr/>
          <a:lstStyle/>
          <a:p>
            <a:r>
              <a:rPr lang="en-GB" dirty="0"/>
              <a:t>Design mixed with implementation</a:t>
            </a:r>
          </a:p>
          <a:p>
            <a:r>
              <a:rPr lang="en-GB" dirty="0"/>
              <a:t>Design step 1</a:t>
            </a:r>
          </a:p>
          <a:p>
            <a:pPr lvl="1"/>
            <a:r>
              <a:rPr lang="en-GB" dirty="0"/>
              <a:t>Implement and add more design</a:t>
            </a:r>
          </a:p>
          <a:p>
            <a:r>
              <a:rPr lang="en-GB" dirty="0"/>
              <a:t>Design step 2</a:t>
            </a:r>
          </a:p>
          <a:p>
            <a:pPr lvl="1"/>
            <a:r>
              <a:rPr lang="en-GB" dirty="0"/>
              <a:t>Implement and add more design</a:t>
            </a:r>
          </a:p>
          <a:p>
            <a:endParaRPr lang="en-GB" dirty="0"/>
          </a:p>
          <a:p>
            <a:r>
              <a:rPr lang="en-GB" sz="2400" dirty="0"/>
              <a:t>In effect much of software is designed while being coded and the design document doesn’t reflect the final product</a:t>
            </a:r>
          </a:p>
          <a:p>
            <a:endParaRPr lang="en-GB" dirty="0"/>
          </a:p>
        </p:txBody>
      </p:sp>
      <p:sp>
        <p:nvSpPr>
          <p:cNvPr id="4" name="Footer Placeholder 3"/>
          <p:cNvSpPr>
            <a:spLocks noGrp="1"/>
          </p:cNvSpPr>
          <p:nvPr>
            <p:ph type="ftr" sz="quarter" idx="11"/>
          </p:nvPr>
        </p:nvSpPr>
        <p:spPr/>
        <p:txBody>
          <a:bodyPr/>
          <a:lstStyle/>
          <a:p>
            <a:pPr defTabSz="685800">
              <a:lnSpc>
                <a:spcPct val="90000"/>
              </a:lnSpc>
              <a:spcBef>
                <a:spcPct val="20000"/>
              </a:spcBef>
              <a:buFontTx/>
              <a:buChar char="•"/>
            </a:pPr>
            <a:r>
              <a:rPr lang="en-US">
                <a:solidFill>
                  <a:srgbClr val="424456">
                    <a:shade val="90000"/>
                  </a:srgbClr>
                </a:solidFill>
                <a:latin typeface="Times New Roman" charset="0"/>
                <a:cs typeface="+mn-cs"/>
              </a:rPr>
              <a:t>COMP201 - Software Engineering</a:t>
            </a:r>
          </a:p>
        </p:txBody>
      </p:sp>
      <p:sp>
        <p:nvSpPr>
          <p:cNvPr id="5" name="Slide Number Placeholder 4"/>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10</a:t>
            </a:fld>
            <a:endParaRPr lang="en-US">
              <a:solidFill>
                <a:srgbClr val="424456">
                  <a:shade val="90000"/>
                </a:srgbClr>
              </a:solidFill>
              <a:latin typeface="Times New Roman" charset="0"/>
              <a:cs typeface="+mn-cs"/>
            </a:endParaRPr>
          </a:p>
        </p:txBody>
      </p:sp>
    </p:spTree>
    <p:extLst>
      <p:ext uri="{BB962C8B-B14F-4D97-AF65-F5344CB8AC3E}">
        <p14:creationId xmlns:p14="http://schemas.microsoft.com/office/powerpoint/2010/main" val="208970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Design</a:t>
            </a:r>
          </a:p>
        </p:txBody>
      </p:sp>
      <p:sp>
        <p:nvSpPr>
          <p:cNvPr id="3" name="Content Placeholder 2"/>
          <p:cNvSpPr>
            <a:spLocks noGrp="1"/>
          </p:cNvSpPr>
          <p:nvPr>
            <p:ph idx="1"/>
          </p:nvPr>
        </p:nvSpPr>
        <p:spPr>
          <a:xfrm>
            <a:off x="1228725" y="1275606"/>
            <a:ext cx="6686550" cy="3291840"/>
          </a:xfrm>
        </p:spPr>
        <p:txBody>
          <a:bodyPr>
            <a:normAutofit lnSpcReduction="10000"/>
          </a:bodyPr>
          <a:lstStyle/>
          <a:p>
            <a:r>
              <a:rPr lang="en-GB" dirty="0"/>
              <a:t>Why</a:t>
            </a:r>
          </a:p>
          <a:p>
            <a:pPr lvl="1"/>
            <a:r>
              <a:rPr lang="en-GB" dirty="0"/>
              <a:t>Software is produced by many people</a:t>
            </a:r>
          </a:p>
          <a:p>
            <a:pPr lvl="1"/>
            <a:r>
              <a:rPr lang="en-GB" dirty="0"/>
              <a:t>Software needs to be</a:t>
            </a:r>
          </a:p>
          <a:p>
            <a:pPr lvl="2"/>
            <a:r>
              <a:rPr lang="en-GB" dirty="0"/>
              <a:t>Simple</a:t>
            </a:r>
          </a:p>
          <a:p>
            <a:pPr lvl="2"/>
            <a:r>
              <a:rPr lang="en-GB" dirty="0"/>
              <a:t>Understandable</a:t>
            </a:r>
          </a:p>
          <a:p>
            <a:pPr lvl="2"/>
            <a:r>
              <a:rPr lang="en-GB" dirty="0"/>
              <a:t>Flexible</a:t>
            </a:r>
          </a:p>
          <a:p>
            <a:pPr lvl="2"/>
            <a:r>
              <a:rPr lang="en-GB" dirty="0"/>
              <a:t>Portable</a:t>
            </a:r>
          </a:p>
          <a:p>
            <a:pPr lvl="2"/>
            <a:r>
              <a:rPr lang="en-GB" dirty="0"/>
              <a:t>Re-usable</a:t>
            </a:r>
          </a:p>
          <a:p>
            <a:r>
              <a:rPr lang="en-GB" dirty="0"/>
              <a:t>How</a:t>
            </a:r>
          </a:p>
          <a:p>
            <a:pPr lvl="1"/>
            <a:r>
              <a:rPr lang="en-GB" dirty="0"/>
              <a:t>Complex to simple </a:t>
            </a:r>
          </a:p>
          <a:p>
            <a:pPr lvl="1"/>
            <a:r>
              <a:rPr lang="en-GB" dirty="0"/>
              <a:t>Abstraction</a:t>
            </a:r>
          </a:p>
        </p:txBody>
      </p:sp>
      <p:sp>
        <p:nvSpPr>
          <p:cNvPr id="4" name="Footer Placeholder 3"/>
          <p:cNvSpPr>
            <a:spLocks noGrp="1"/>
          </p:cNvSpPr>
          <p:nvPr>
            <p:ph type="ftr" sz="quarter" idx="11"/>
          </p:nvPr>
        </p:nvSpPr>
        <p:spPr/>
        <p:txBody>
          <a:bodyPr/>
          <a:lstStyle/>
          <a:p>
            <a:pPr defTabSz="685800">
              <a:lnSpc>
                <a:spcPct val="90000"/>
              </a:lnSpc>
              <a:spcBef>
                <a:spcPct val="20000"/>
              </a:spcBef>
              <a:buFontTx/>
              <a:buChar char="•"/>
            </a:pPr>
            <a:r>
              <a:rPr lang="en-US">
                <a:solidFill>
                  <a:srgbClr val="424456">
                    <a:shade val="90000"/>
                  </a:srgbClr>
                </a:solidFill>
                <a:latin typeface="Times New Roman" charset="0"/>
                <a:cs typeface="+mn-cs"/>
              </a:rPr>
              <a:t>COMP201 - Software Engineering</a:t>
            </a:r>
          </a:p>
        </p:txBody>
      </p:sp>
      <p:sp>
        <p:nvSpPr>
          <p:cNvPr id="5" name="Slide Number Placeholder 4"/>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11</a:t>
            </a:fld>
            <a:endParaRPr lang="en-US">
              <a:solidFill>
                <a:srgbClr val="424456">
                  <a:shade val="90000"/>
                </a:srgbClr>
              </a:solidFill>
              <a:latin typeface="Times New Roman" charset="0"/>
              <a:cs typeface="+mn-cs"/>
            </a:endParaRPr>
          </a:p>
        </p:txBody>
      </p:sp>
    </p:spTree>
    <p:extLst>
      <p:ext uri="{BB962C8B-B14F-4D97-AF65-F5344CB8AC3E}">
        <p14:creationId xmlns:p14="http://schemas.microsoft.com/office/powerpoint/2010/main" val="338074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28725" y="123478"/>
            <a:ext cx="6686550" cy="642942"/>
          </a:xfrm>
        </p:spPr>
        <p:txBody>
          <a:bodyPr/>
          <a:lstStyle/>
          <a:p>
            <a:r>
              <a:rPr lang="en-US" dirty="0"/>
              <a:t>Stages of Design</a:t>
            </a:r>
            <a:endParaRPr lang="en-GB" dirty="0"/>
          </a:p>
        </p:txBody>
      </p:sp>
      <p:sp>
        <p:nvSpPr>
          <p:cNvPr id="33796" name="Rectangle 4"/>
          <p:cNvSpPr>
            <a:spLocks noGrp="1" noChangeArrowheads="1"/>
          </p:cNvSpPr>
          <p:nvPr>
            <p:ph idx="1"/>
          </p:nvPr>
        </p:nvSpPr>
        <p:spPr>
          <a:xfrm>
            <a:off x="982241" y="927156"/>
            <a:ext cx="6972300" cy="3750495"/>
          </a:xfrm>
          <a:noFill/>
          <a:ln/>
        </p:spPr>
        <p:txBody>
          <a:bodyPr vert="horz" lIns="67866" tIns="33338" rIns="67866" bIns="33338">
            <a:noAutofit/>
          </a:bodyPr>
          <a:lstStyle/>
          <a:p>
            <a:pPr>
              <a:lnSpc>
                <a:spcPct val="90000"/>
              </a:lnSpc>
            </a:pPr>
            <a:r>
              <a:rPr lang="en-US" dirty="0">
                <a:solidFill>
                  <a:schemeClr val="accent3"/>
                </a:solidFill>
              </a:rPr>
              <a:t>Problem understanding</a:t>
            </a:r>
          </a:p>
          <a:p>
            <a:pPr lvl="1">
              <a:lnSpc>
                <a:spcPct val="90000"/>
              </a:lnSpc>
            </a:pPr>
            <a:r>
              <a:rPr lang="en-US" sz="1950" dirty="0"/>
              <a:t>Look at the problem from different angles to discover the </a:t>
            </a:r>
            <a:br>
              <a:rPr lang="en-US" sz="1950" dirty="0"/>
            </a:br>
            <a:r>
              <a:rPr lang="en-US" sz="1950" dirty="0"/>
              <a:t>design requirements.</a:t>
            </a:r>
          </a:p>
          <a:p>
            <a:pPr>
              <a:lnSpc>
                <a:spcPct val="90000"/>
              </a:lnSpc>
            </a:pPr>
            <a:r>
              <a:rPr lang="en-US" dirty="0">
                <a:solidFill>
                  <a:schemeClr val="accent3"/>
                </a:solidFill>
              </a:rPr>
              <a:t>Identify one or more solutions</a:t>
            </a:r>
          </a:p>
          <a:p>
            <a:pPr lvl="1">
              <a:lnSpc>
                <a:spcPct val="90000"/>
              </a:lnSpc>
            </a:pPr>
            <a:r>
              <a:rPr lang="en-US" sz="1950" dirty="0"/>
              <a:t>Evaluate possible solutions and choose the most appropriate depending on the designer's experience and available resources.</a:t>
            </a:r>
          </a:p>
          <a:p>
            <a:pPr>
              <a:lnSpc>
                <a:spcPct val="90000"/>
              </a:lnSpc>
            </a:pPr>
            <a:r>
              <a:rPr lang="en-US" dirty="0">
                <a:solidFill>
                  <a:schemeClr val="accent3"/>
                </a:solidFill>
              </a:rPr>
              <a:t>Describe solution abstractions</a:t>
            </a:r>
          </a:p>
          <a:p>
            <a:pPr lvl="1">
              <a:lnSpc>
                <a:spcPct val="90000"/>
              </a:lnSpc>
            </a:pPr>
            <a:r>
              <a:rPr lang="en-US" sz="1950" dirty="0"/>
              <a:t>Use graphical, formal or other descriptive notations to describe the components of the design.</a:t>
            </a:r>
          </a:p>
          <a:p>
            <a:pPr>
              <a:lnSpc>
                <a:spcPct val="90000"/>
              </a:lnSpc>
            </a:pPr>
            <a:r>
              <a:rPr lang="en-US" dirty="0">
                <a:solidFill>
                  <a:schemeClr val="accent3"/>
                </a:solidFill>
              </a:rPr>
              <a:t>Repeat process for each identified abstraction </a:t>
            </a:r>
          </a:p>
          <a:p>
            <a:pPr lvl="1">
              <a:lnSpc>
                <a:spcPct val="90000"/>
              </a:lnSpc>
            </a:pPr>
            <a:r>
              <a:rPr lang="en-US" sz="1950" dirty="0"/>
              <a:t>Look iteratively at each level of abstraction.</a:t>
            </a:r>
          </a:p>
          <a:p>
            <a:pPr>
              <a:lnSpc>
                <a:spcPct val="90000"/>
              </a:lnSpc>
            </a:pPr>
            <a:endParaRPr lang="en-US" dirty="0">
              <a:solidFill>
                <a:schemeClr val="accent3"/>
              </a:solidFill>
            </a:endParaRPr>
          </a:p>
        </p:txBody>
      </p:sp>
      <p:sp>
        <p:nvSpPr>
          <p:cNvPr id="4" name="Slide Number Placeholder 3"/>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12</a:t>
            </a:fld>
            <a:endParaRPr lang="en-US">
              <a:solidFill>
                <a:srgbClr val="424456">
                  <a:shade val="90000"/>
                </a:srgbClr>
              </a:solidFill>
              <a:latin typeface="Times New Roman" charset="0"/>
              <a:cs typeface="+mn-cs"/>
            </a:endParaRPr>
          </a:p>
        </p:txBody>
      </p:sp>
      <p:sp>
        <p:nvSpPr>
          <p:cNvPr id="5" name="Footer Placeholder 4"/>
          <p:cNvSpPr>
            <a:spLocks noGrp="1"/>
          </p:cNvSpPr>
          <p:nvPr>
            <p:ph type="ftr" sz="quarter" idx="11"/>
          </p:nvPr>
        </p:nvSpPr>
        <p:spPr/>
        <p:txBody>
          <a:bodyPr/>
          <a:lstStyle/>
          <a:p>
            <a:pPr defTabSz="685800">
              <a:lnSpc>
                <a:spcPct val="90000"/>
              </a:lnSpc>
              <a:spcBef>
                <a:spcPct val="20000"/>
              </a:spcBef>
              <a:buFontTx/>
              <a:buChar char="•"/>
            </a:pPr>
            <a:r>
              <a:rPr lang="en-US">
                <a:solidFill>
                  <a:srgbClr val="424456">
                    <a:shade val="90000"/>
                  </a:srgbClr>
                </a:solidFill>
                <a:latin typeface="Times New Roman" charset="0"/>
                <a:cs typeface="+mn-cs"/>
              </a:rPr>
              <a:t>COMP201 - Software Engineering</a:t>
            </a:r>
          </a:p>
        </p:txBody>
      </p:sp>
    </p:spTree>
    <p:extLst>
      <p:ext uri="{BB962C8B-B14F-4D97-AF65-F5344CB8AC3E}">
        <p14:creationId xmlns:p14="http://schemas.microsoft.com/office/powerpoint/2010/main" val="20484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Software Engineering Myths: Customer</a:t>
            </a:r>
            <a:endParaRPr lang="en-US" dirty="0"/>
          </a:p>
        </p:txBody>
      </p:sp>
      <p:sp>
        <p:nvSpPr>
          <p:cNvPr id="3" name="Content Placeholder 2"/>
          <p:cNvSpPr>
            <a:spLocks noGrp="1"/>
          </p:cNvSpPr>
          <p:nvPr>
            <p:ph idx="1"/>
          </p:nvPr>
        </p:nvSpPr>
        <p:spPr/>
        <p:txBody>
          <a:bodyPr/>
          <a:lstStyle/>
          <a:p>
            <a:r>
              <a:rPr lang="en-US" sz="2800" b="1" dirty="0">
                <a:ea typeface="ＭＳ Ｐゴシック" panose="020B0600070205080204" pitchFamily="34" charset="-128"/>
              </a:rPr>
              <a:t>“We can refine the requirements later”</a:t>
            </a:r>
          </a:p>
          <a:p>
            <a:pPr lvl="1"/>
            <a:r>
              <a:rPr lang="en-US" dirty="0">
                <a:ea typeface="ＭＳ Ｐゴシック" panose="020B0600070205080204" pitchFamily="34" charset="-128"/>
              </a:rPr>
              <a:t>A recipe for disaster. </a:t>
            </a:r>
          </a:p>
          <a:p>
            <a:r>
              <a:rPr lang="en-US" sz="2800" b="1" dirty="0">
                <a:ea typeface="ＭＳ Ｐゴシック" panose="020B0600070205080204" pitchFamily="34" charset="-128"/>
              </a:rPr>
              <a:t>“The good thing about software is that we can change it later easily”</a:t>
            </a:r>
          </a:p>
          <a:p>
            <a:pPr lvl="1"/>
            <a:r>
              <a:rPr lang="en-US" dirty="0">
                <a:ea typeface="ＭＳ Ｐゴシック" panose="020B0600070205080204" pitchFamily="34" charset="-128"/>
              </a:rPr>
              <a:t>As time passes, cost of changes grows rapidly</a:t>
            </a:r>
          </a:p>
        </p:txBody>
      </p:sp>
    </p:spTree>
    <p:extLst>
      <p:ext uri="{BB962C8B-B14F-4D97-AF65-F5344CB8AC3E}">
        <p14:creationId xmlns:p14="http://schemas.microsoft.com/office/powerpoint/2010/main" val="422388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Software Engineering Myths: Practitioner</a:t>
            </a:r>
            <a:endParaRPr lang="en-US" dirty="0"/>
          </a:p>
        </p:txBody>
      </p:sp>
      <p:sp>
        <p:nvSpPr>
          <p:cNvPr id="3" name="Content Placeholder 2"/>
          <p:cNvSpPr>
            <a:spLocks noGrp="1"/>
          </p:cNvSpPr>
          <p:nvPr>
            <p:ph idx="1"/>
          </p:nvPr>
        </p:nvSpPr>
        <p:spPr/>
        <p:txBody>
          <a:bodyPr>
            <a:normAutofit fontScale="92500"/>
          </a:bodyPr>
          <a:lstStyle/>
          <a:p>
            <a:r>
              <a:rPr lang="en-US" sz="2800" b="1" dirty="0">
                <a:ea typeface="ＭＳ Ｐゴシック" panose="020B0600070205080204" pitchFamily="34" charset="-128"/>
              </a:rPr>
              <a:t>“Let’s write the code, so we’ll be done faster”</a:t>
            </a:r>
          </a:p>
          <a:p>
            <a:pPr lvl="1"/>
            <a:r>
              <a:rPr lang="en-US" dirty="0">
                <a:ea typeface="ＭＳ Ｐゴシック" panose="020B0600070205080204" pitchFamily="34" charset="-128"/>
              </a:rPr>
              <a:t>“The sooner you begin writing code, the longer it’ll take to finish”</a:t>
            </a:r>
          </a:p>
          <a:p>
            <a:pPr lvl="1"/>
            <a:r>
              <a:rPr lang="en-US" dirty="0">
                <a:ea typeface="ＭＳ Ｐゴシック" panose="020B0600070205080204" pitchFamily="34" charset="-128"/>
              </a:rPr>
              <a:t>60-80% of effort is expended after first delivery</a:t>
            </a:r>
          </a:p>
          <a:p>
            <a:r>
              <a:rPr lang="en-US" sz="2800" b="1" dirty="0">
                <a:ea typeface="ＭＳ Ｐゴシック" panose="020B0600070205080204" pitchFamily="34" charset="-128"/>
              </a:rPr>
              <a:t>“Until I finish it, I cannot assess its quality”</a:t>
            </a:r>
          </a:p>
          <a:p>
            <a:pPr lvl="1"/>
            <a:r>
              <a:rPr lang="en-US" dirty="0">
                <a:ea typeface="ＭＳ Ｐゴシック" panose="020B0600070205080204" pitchFamily="34" charset="-128"/>
              </a:rPr>
              <a:t>Software and design reviews are more effective than testing (find 5 times more bugs)</a:t>
            </a:r>
          </a:p>
          <a:p>
            <a:r>
              <a:rPr lang="en-US" sz="2800" b="1" dirty="0">
                <a:ea typeface="ＭＳ Ｐゴシック" panose="020B0600070205080204" pitchFamily="34" charset="-128"/>
              </a:rPr>
              <a:t>“There is no time for software engineering”</a:t>
            </a:r>
          </a:p>
          <a:p>
            <a:pPr lvl="1"/>
            <a:r>
              <a:rPr lang="en-US" dirty="0">
                <a:ea typeface="ＭＳ Ｐゴシック" panose="020B0600070205080204" pitchFamily="34" charset="-128"/>
              </a:rPr>
              <a:t>But is there time to redo the software?</a:t>
            </a:r>
          </a:p>
          <a:p>
            <a:endParaRPr lang="en-US" dirty="0"/>
          </a:p>
        </p:txBody>
      </p:sp>
    </p:spTree>
    <p:extLst>
      <p:ext uri="{BB962C8B-B14F-4D97-AF65-F5344CB8AC3E}">
        <p14:creationId xmlns:p14="http://schemas.microsoft.com/office/powerpoint/2010/main" val="156665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Teams and Specifications</a:t>
            </a:r>
            <a:endParaRPr lang="en-US" dirty="0"/>
          </a:p>
        </p:txBody>
      </p:sp>
      <p:sp>
        <p:nvSpPr>
          <p:cNvPr id="3" name="Content Placeholder 2"/>
          <p:cNvSpPr>
            <a:spLocks noGrp="1"/>
          </p:cNvSpPr>
          <p:nvPr>
            <p:ph idx="1"/>
          </p:nvPr>
        </p:nvSpPr>
        <p:spPr/>
        <p:txBody>
          <a:bodyPr/>
          <a:lstStyle/>
          <a:p>
            <a:r>
              <a:rPr lang="en-US" dirty="0">
                <a:ea typeface="ＭＳ Ｐゴシック" panose="020B0600070205080204" pitchFamily="34" charset="-128"/>
              </a:rPr>
              <a:t>Do we really need to write specifications?</a:t>
            </a:r>
          </a:p>
          <a:p>
            <a:pPr lvl="1"/>
            <a:endParaRPr lang="en-US" dirty="0">
              <a:ea typeface="ＭＳ Ｐゴシック" panose="020B0600070205080204" pitchFamily="34" charset="-128"/>
            </a:endParaRPr>
          </a:p>
          <a:p>
            <a:r>
              <a:rPr lang="en-US" dirty="0">
                <a:ea typeface="ＭＳ Ｐゴシック" panose="020B0600070205080204" pitchFamily="34" charset="-128"/>
              </a:rPr>
              <a:t>A typical software team will in general do the following: </a:t>
            </a:r>
          </a:p>
          <a:p>
            <a:pPr lvl="1"/>
            <a:r>
              <a:rPr lang="en-US" dirty="0">
                <a:ea typeface="ＭＳ Ｐゴシック" panose="020B0600070205080204" pitchFamily="34" charset="-128"/>
              </a:rPr>
              <a:t>Discuss what to do</a:t>
            </a:r>
          </a:p>
          <a:p>
            <a:pPr lvl="1"/>
            <a:r>
              <a:rPr lang="en-US" dirty="0">
                <a:solidFill>
                  <a:srgbClr val="C00000"/>
                </a:solidFill>
                <a:ea typeface="ＭＳ Ｐゴシック" panose="020B0600070205080204" pitchFamily="34" charset="-128"/>
              </a:rPr>
              <a:t>Divide up the work</a:t>
            </a:r>
          </a:p>
          <a:p>
            <a:pPr lvl="1"/>
            <a:r>
              <a:rPr lang="en-US" dirty="0">
                <a:ea typeface="ＭＳ Ｐゴシック" panose="020B0600070205080204" pitchFamily="34" charset="-128"/>
              </a:rPr>
              <a:t>Implement incompatible components</a:t>
            </a:r>
          </a:p>
          <a:p>
            <a:pPr lvl="1"/>
            <a:r>
              <a:rPr lang="en-US" dirty="0">
                <a:ea typeface="ＭＳ Ｐゴシック" panose="020B0600070205080204" pitchFamily="34" charset="-128"/>
              </a:rPr>
              <a:t>Be surprised when it doesn’t all just work together</a:t>
            </a:r>
          </a:p>
          <a:p>
            <a:endParaRPr lang="en-US" dirty="0"/>
          </a:p>
        </p:txBody>
      </p:sp>
    </p:spTree>
    <p:extLst>
      <p:ext uri="{BB962C8B-B14F-4D97-AF65-F5344CB8AC3E}">
        <p14:creationId xmlns:p14="http://schemas.microsoft.com/office/powerpoint/2010/main" val="71784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a:t>
            </a:r>
          </a:p>
        </p:txBody>
      </p:sp>
      <p:sp>
        <p:nvSpPr>
          <p:cNvPr id="3" name="Content Placeholder 2"/>
          <p:cNvSpPr>
            <a:spLocks noGrp="1"/>
          </p:cNvSpPr>
          <p:nvPr>
            <p:ph idx="1"/>
          </p:nvPr>
        </p:nvSpPr>
        <p:spPr/>
        <p:txBody>
          <a:bodyPr>
            <a:normAutofit lnSpcReduction="10000"/>
          </a:bodyPr>
          <a:lstStyle/>
          <a:p>
            <a:r>
              <a:rPr lang="en-US" dirty="0">
                <a:ea typeface="ＭＳ Ｐゴシック" panose="020B0600070205080204" pitchFamily="34" charset="-128"/>
              </a:rPr>
              <a:t>A specification allows us to:</a:t>
            </a:r>
          </a:p>
          <a:p>
            <a:pPr lvl="1"/>
            <a:r>
              <a:rPr lang="en-US" dirty="0">
                <a:ea typeface="ＭＳ Ｐゴシック" panose="020B0600070205080204" pitchFamily="34" charset="-128"/>
              </a:rPr>
              <a:t>Check whether software works – gives something to test against</a:t>
            </a:r>
          </a:p>
          <a:p>
            <a:pPr lvl="1"/>
            <a:r>
              <a:rPr lang="en-US" dirty="0">
                <a:ea typeface="ＭＳ Ｐゴシック" panose="020B0600070205080204" pitchFamily="34" charset="-128"/>
              </a:rPr>
              <a:t>Build software in teams at all</a:t>
            </a:r>
          </a:p>
          <a:p>
            <a:pPr lvl="1"/>
            <a:endParaRPr lang="en-US" dirty="0">
              <a:ea typeface="ＭＳ Ｐゴシック" panose="020B0600070205080204" pitchFamily="34" charset="-128"/>
            </a:endParaRPr>
          </a:p>
          <a:p>
            <a:r>
              <a:rPr lang="en-US" dirty="0">
                <a:ea typeface="ＭＳ Ｐゴシック" panose="020B0600070205080204" pitchFamily="34" charset="-128"/>
              </a:rPr>
              <a:t>Actually checking that software works is hard</a:t>
            </a:r>
          </a:p>
          <a:p>
            <a:pPr lvl="1"/>
            <a:r>
              <a:rPr lang="en-US" dirty="0">
                <a:ea typeface="ＭＳ Ｐゴシック" panose="020B0600070205080204" pitchFamily="34" charset="-128"/>
              </a:rPr>
              <a:t>Code reviews</a:t>
            </a:r>
          </a:p>
          <a:p>
            <a:pPr lvl="1"/>
            <a:r>
              <a:rPr lang="en-US" dirty="0">
                <a:ea typeface="ＭＳ Ｐゴシック" panose="020B0600070205080204" pitchFamily="34" charset="-128"/>
              </a:rPr>
              <a:t>Static analysis tools</a:t>
            </a:r>
          </a:p>
          <a:p>
            <a:pPr lvl="1"/>
            <a:r>
              <a:rPr lang="en-US" dirty="0">
                <a:ea typeface="ＭＳ Ｐゴシック" panose="020B0600070205080204" pitchFamily="34" charset="-128"/>
              </a:rPr>
              <a:t>Testing and more testing</a:t>
            </a:r>
          </a:p>
          <a:p>
            <a:endParaRPr lang="en-US" dirty="0"/>
          </a:p>
        </p:txBody>
      </p:sp>
    </p:spTree>
    <p:extLst>
      <p:ext uri="{BB962C8B-B14F-4D97-AF65-F5344CB8AC3E}">
        <p14:creationId xmlns:p14="http://schemas.microsoft.com/office/powerpoint/2010/main" val="389244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How Do We Code Efficiently?</a:t>
            </a:r>
            <a:endParaRPr lang="en-US" dirty="0"/>
          </a:p>
        </p:txBody>
      </p:sp>
      <p:sp>
        <p:nvSpPr>
          <p:cNvPr id="3" name="Content Placeholder 2"/>
          <p:cNvSpPr>
            <a:spLocks noGrp="1"/>
          </p:cNvSpPr>
          <p:nvPr>
            <p:ph idx="1"/>
          </p:nvPr>
        </p:nvSpPr>
        <p:spPr/>
        <p:txBody>
          <a:bodyPr/>
          <a:lstStyle/>
          <a:p>
            <a:r>
              <a:rPr lang="en-US" dirty="0">
                <a:ea typeface="ＭＳ Ｐゴシック" panose="020B0600070205080204" pitchFamily="34" charset="-128"/>
              </a:rPr>
              <a:t>Assume we want to minimize time</a:t>
            </a:r>
          </a:p>
          <a:p>
            <a:pPr lvl="1"/>
            <a:r>
              <a:rPr lang="en-US" dirty="0">
                <a:ea typeface="ＭＳ Ｐゴシック" panose="020B0600070205080204" pitchFamily="34" charset="-128"/>
              </a:rPr>
              <a:t>Usually the case</a:t>
            </a:r>
          </a:p>
          <a:p>
            <a:pPr lvl="1"/>
            <a:r>
              <a:rPr lang="en-US" dirty="0">
                <a:ea typeface="ＭＳ Ｐゴシック" panose="020B0600070205080204" pitchFamily="34" charset="-128"/>
              </a:rPr>
              <a:t>Time-to-market exerts great pressure in software</a:t>
            </a:r>
          </a:p>
          <a:p>
            <a:pPr lvl="1"/>
            <a:endParaRPr lang="en-US" dirty="0">
              <a:ea typeface="ＭＳ Ｐゴシック" panose="020B0600070205080204" pitchFamily="34" charset="-128"/>
            </a:endParaRPr>
          </a:p>
          <a:p>
            <a:r>
              <a:rPr lang="en-US" dirty="0">
                <a:ea typeface="ＭＳ Ｐゴシック" panose="020B0600070205080204" pitchFamily="34" charset="-128"/>
              </a:rPr>
              <a:t>How can we code faster?</a:t>
            </a:r>
          </a:p>
          <a:p>
            <a:pPr lvl="1"/>
            <a:r>
              <a:rPr lang="en-US" dirty="0">
                <a:ea typeface="ＭＳ Ｐゴシック" panose="020B0600070205080204" pitchFamily="34" charset="-128"/>
              </a:rPr>
              <a:t>Obvious answer: Hire more programmers!</a:t>
            </a:r>
          </a:p>
        </p:txBody>
      </p:sp>
    </p:spTree>
    <p:extLst>
      <p:ext uri="{BB962C8B-B14F-4D97-AF65-F5344CB8AC3E}">
        <p14:creationId xmlns:p14="http://schemas.microsoft.com/office/powerpoint/2010/main" val="2834385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Parallel Development</a:t>
            </a:r>
            <a:endParaRPr lang="en-US" dirty="0"/>
          </a:p>
        </p:txBody>
      </p:sp>
      <p:sp>
        <p:nvSpPr>
          <p:cNvPr id="3" name="Content Placeholder 2"/>
          <p:cNvSpPr>
            <a:spLocks noGrp="1"/>
          </p:cNvSpPr>
          <p:nvPr>
            <p:ph idx="1"/>
          </p:nvPr>
        </p:nvSpPr>
        <p:spPr/>
        <p:txBody>
          <a:bodyPr/>
          <a:lstStyle/>
          <a:p>
            <a:r>
              <a:rPr lang="en-US" dirty="0">
                <a:ea typeface="ＭＳ Ｐゴシック" panose="020B0600070205080204" pitchFamily="34" charset="-128"/>
              </a:rPr>
              <a:t>How many programmers can we keep busy?</a:t>
            </a:r>
          </a:p>
          <a:p>
            <a:pPr lvl="1"/>
            <a:r>
              <a:rPr lang="en-US" dirty="0">
                <a:ea typeface="ＭＳ Ｐゴシック" panose="020B0600070205080204" pitchFamily="34" charset="-128"/>
              </a:rPr>
              <a:t>As many as there are independent tasks</a:t>
            </a:r>
          </a:p>
          <a:p>
            <a:pPr lvl="1"/>
            <a:endParaRPr lang="en-US" dirty="0">
              <a:ea typeface="ＭＳ Ｐゴシック" panose="020B0600070205080204" pitchFamily="34" charset="-128"/>
            </a:endParaRPr>
          </a:p>
          <a:p>
            <a:r>
              <a:rPr lang="en-US" dirty="0">
                <a:ea typeface="ＭＳ Ｐゴシック" panose="020B0600070205080204" pitchFamily="34" charset="-128"/>
              </a:rPr>
              <a:t>People can work on different modules</a:t>
            </a:r>
          </a:p>
          <a:p>
            <a:pPr lvl="1"/>
            <a:r>
              <a:rPr lang="en-US" dirty="0">
                <a:ea typeface="ＭＳ Ｐゴシック" panose="020B0600070205080204" pitchFamily="34" charset="-128"/>
              </a:rPr>
              <a:t>Thus we get parallelism</a:t>
            </a:r>
          </a:p>
          <a:p>
            <a:pPr lvl="1"/>
            <a:r>
              <a:rPr lang="en-US" dirty="0">
                <a:ea typeface="ＭＳ Ｐゴシック" panose="020B0600070205080204" pitchFamily="34" charset="-128"/>
              </a:rPr>
              <a:t>And save time</a:t>
            </a:r>
          </a:p>
          <a:p>
            <a:pPr lvl="1"/>
            <a:endParaRPr lang="en-US" dirty="0">
              <a:ea typeface="ＭＳ Ｐゴシック" panose="020B0600070205080204" pitchFamily="34" charset="-128"/>
            </a:endParaRPr>
          </a:p>
          <a:p>
            <a:r>
              <a:rPr lang="en-US" dirty="0">
                <a:ea typeface="ＭＳ Ｐゴシック" panose="020B0600070205080204" pitchFamily="34" charset="-128"/>
              </a:rPr>
              <a:t>What are the pitfalls?</a:t>
            </a:r>
          </a:p>
        </p:txBody>
      </p:sp>
    </p:spTree>
    <p:extLst>
      <p:ext uri="{BB962C8B-B14F-4D97-AF65-F5344CB8AC3E}">
        <p14:creationId xmlns:p14="http://schemas.microsoft.com/office/powerpoint/2010/main" val="41134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Pitfalls of Parallel Development</a:t>
            </a:r>
            <a:endParaRPr lang="en-US" dirty="0"/>
          </a:p>
        </p:txBody>
      </p:sp>
      <p:sp>
        <p:nvSpPr>
          <p:cNvPr id="3" name="Content Placeholder 2"/>
          <p:cNvSpPr>
            <a:spLocks noGrp="1"/>
          </p:cNvSpPr>
          <p:nvPr>
            <p:ph idx="1"/>
          </p:nvPr>
        </p:nvSpPr>
        <p:spPr/>
        <p:txBody>
          <a:bodyPr/>
          <a:lstStyle/>
          <a:p>
            <a:r>
              <a:rPr lang="en-US" sz="1800" dirty="0">
                <a:ea typeface="ＭＳ Ｐゴシック" panose="020B0600070205080204" pitchFamily="34" charset="-128"/>
              </a:rPr>
              <a:t>The problems are the same as in parallel computing</a:t>
            </a:r>
          </a:p>
          <a:p>
            <a:endParaRPr lang="en-US" sz="1800" dirty="0">
              <a:ea typeface="ＭＳ Ｐゴシック" panose="020B0600070205080204" pitchFamily="34" charset="-128"/>
            </a:endParaRPr>
          </a:p>
          <a:p>
            <a:r>
              <a:rPr lang="en-US" sz="1800" dirty="0">
                <a:ea typeface="ＭＳ Ｐゴシック" panose="020B0600070205080204" pitchFamily="34" charset="-128"/>
              </a:rPr>
              <a:t>More people = more communication</a:t>
            </a:r>
          </a:p>
          <a:p>
            <a:pPr lvl="1"/>
            <a:r>
              <a:rPr lang="en-US" sz="1500" dirty="0">
                <a:ea typeface="ＭＳ Ｐゴシック" panose="020B0600070205080204" pitchFamily="34" charset="-128"/>
              </a:rPr>
              <a:t>Which is hard</a:t>
            </a:r>
          </a:p>
          <a:p>
            <a:pPr lvl="1"/>
            <a:endParaRPr lang="en-US" sz="1500" dirty="0">
              <a:ea typeface="ＭＳ Ｐゴシック" panose="020B0600070205080204" pitchFamily="34" charset="-128"/>
            </a:endParaRPr>
          </a:p>
          <a:p>
            <a:r>
              <a:rPr lang="en-US" sz="1800" dirty="0">
                <a:ea typeface="ＭＳ Ｐゴシック" panose="020B0600070205080204" pitchFamily="34" charset="-128"/>
              </a:rPr>
              <a:t>Individual tasks must not be too fine-grain</a:t>
            </a:r>
          </a:p>
          <a:p>
            <a:pPr lvl="1"/>
            <a:r>
              <a:rPr lang="en-US" sz="1500" dirty="0">
                <a:ea typeface="ＭＳ Ｐゴシック" panose="020B0600070205080204" pitchFamily="34" charset="-128"/>
              </a:rPr>
              <a:t>Increases communication overhead further</a:t>
            </a:r>
          </a:p>
          <a:p>
            <a:endParaRPr lang="en-US" dirty="0"/>
          </a:p>
        </p:txBody>
      </p:sp>
    </p:spTree>
    <p:extLst>
      <p:ext uri="{BB962C8B-B14F-4D97-AF65-F5344CB8AC3E}">
        <p14:creationId xmlns:p14="http://schemas.microsoft.com/office/powerpoint/2010/main" val="4045602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1161" y="-4282"/>
            <a:ext cx="9142840" cy="567575"/>
          </a:xfrm>
          <a:prstGeom prst="rect">
            <a:avLst/>
          </a:prstGeom>
          <a:solidFill>
            <a:srgbClr val="000099"/>
          </a:solidFill>
          <a:ln w="25400" cap="flat" cmpd="sng" algn="ctr">
            <a:noFill/>
            <a:prstDash val="sysDot"/>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sz="3600" b="1" dirty="0">
                <a:solidFill>
                  <a:schemeClr val="bg1"/>
                </a:solidFill>
                <a:latin typeface="Arial" pitchFamily="34" charset="0"/>
                <a:ea typeface="+mn-ea"/>
                <a:cs typeface="Arial" pitchFamily="34" charset="0"/>
              </a:rPr>
              <a:t>Housekeeping</a:t>
            </a:r>
            <a:endParaRPr lang="en-IE" altLang="en-US" sz="3600" b="1" dirty="0">
              <a:solidFill>
                <a:schemeClr val="bg1"/>
              </a:solidFill>
              <a:latin typeface="Arial" pitchFamily="34" charset="0"/>
              <a:ea typeface="+mn-ea"/>
              <a:cs typeface="Arial" pitchFamily="34" charset="0"/>
            </a:endParaRPr>
          </a:p>
        </p:txBody>
      </p:sp>
      <p:sp>
        <p:nvSpPr>
          <p:cNvPr id="3" name="Content Placeholder 2"/>
          <p:cNvSpPr>
            <a:spLocks noGrp="1"/>
          </p:cNvSpPr>
          <p:nvPr>
            <p:ph idx="4294967295"/>
          </p:nvPr>
        </p:nvSpPr>
        <p:spPr>
          <a:xfrm>
            <a:off x="440719" y="653137"/>
            <a:ext cx="8100613" cy="4294877"/>
          </a:xfrm>
          <a:prstGeom prst="rect">
            <a:avLst/>
          </a:prstGeom>
        </p:spPr>
        <p:txBody>
          <a:bodyPr rtlCol="0">
            <a:noAutofit/>
          </a:bodyPr>
          <a:lstStyle/>
          <a:p>
            <a:pPr algn="just">
              <a:spcBef>
                <a:spcPts val="0"/>
              </a:spcBef>
              <a:spcAft>
                <a:spcPts val="300"/>
              </a:spcAft>
              <a:defRPr/>
            </a:pPr>
            <a:r>
              <a:rPr lang="en-IE" sz="1800" b="1" dirty="0"/>
              <a:t>Attendance</a:t>
            </a:r>
            <a:r>
              <a:rPr lang="en-IE" sz="1800" dirty="0"/>
              <a:t>. Please aim to attend all </a:t>
            </a:r>
            <a:r>
              <a:rPr lang="en-IE" sz="1800" b="1" dirty="0"/>
              <a:t>sessions </a:t>
            </a:r>
            <a:r>
              <a:rPr lang="en-US" sz="1800" dirty="0"/>
              <a:t>(</a:t>
            </a:r>
            <a:r>
              <a:rPr lang="en-IE" sz="1800" dirty="0"/>
              <a:t>correlation </a:t>
            </a:r>
            <a:r>
              <a:rPr lang="en-IE" sz="1800" i="1" dirty="0"/>
              <a:t>and causation </a:t>
            </a:r>
            <a:r>
              <a:rPr lang="en-IE" sz="1800" dirty="0"/>
              <a:t>between</a:t>
            </a:r>
            <a:r>
              <a:rPr lang="en-IE" sz="1800" i="1" dirty="0"/>
              <a:t> </a:t>
            </a:r>
            <a:r>
              <a:rPr lang="en-IE" sz="1800" dirty="0"/>
              <a:t>class attendance and module success)</a:t>
            </a:r>
            <a:r>
              <a:rPr lang="en-IE" sz="1800" b="1" dirty="0"/>
              <a:t>. </a:t>
            </a:r>
          </a:p>
          <a:p>
            <a:pPr algn="just">
              <a:spcBef>
                <a:spcPts val="0"/>
              </a:spcBef>
              <a:spcAft>
                <a:spcPts val="300"/>
              </a:spcAft>
              <a:defRPr/>
            </a:pPr>
            <a:r>
              <a:rPr lang="en-GB" sz="1800" b="1" dirty="0">
                <a:sym typeface="Wingdings" pitchFamily="2" charset="2"/>
              </a:rPr>
              <a:t>Participation</a:t>
            </a:r>
            <a:r>
              <a:rPr lang="en-GB" sz="1800" dirty="0">
                <a:sym typeface="Wingdings" pitchFamily="2" charset="2"/>
              </a:rPr>
              <a:t>. Do discuss and participate: your contributions are central to the learning process</a:t>
            </a:r>
          </a:p>
          <a:p>
            <a:pPr algn="just">
              <a:spcBef>
                <a:spcPts val="0"/>
              </a:spcBef>
              <a:spcAft>
                <a:spcPts val="300"/>
              </a:spcAft>
              <a:defRPr/>
            </a:pPr>
            <a:r>
              <a:rPr lang="en-US" sz="1800" b="1" dirty="0">
                <a:sym typeface="Wingdings" pitchFamily="2" charset="2"/>
              </a:rPr>
              <a:t>Moodle instance</a:t>
            </a:r>
            <a:r>
              <a:rPr lang="en-US" sz="1800" dirty="0">
                <a:sym typeface="Wingdings" pitchFamily="2" charset="2"/>
              </a:rPr>
              <a:t>. Only one Moodle instance will be maintained. Please ensure you are registered in the correct instance.</a:t>
            </a:r>
          </a:p>
          <a:p>
            <a:pPr algn="just">
              <a:spcBef>
                <a:spcPts val="0"/>
              </a:spcBef>
              <a:spcAft>
                <a:spcPts val="300"/>
              </a:spcAft>
              <a:defRPr/>
            </a:pPr>
            <a:r>
              <a:rPr lang="en-US" sz="1800" b="1" dirty="0">
                <a:sym typeface="Wingdings" pitchFamily="2" charset="2"/>
              </a:rPr>
              <a:t>Plagiarism</a:t>
            </a:r>
            <a:r>
              <a:rPr lang="en-US" sz="1800" dirty="0">
                <a:sym typeface="Wingdings" pitchFamily="2" charset="2"/>
              </a:rPr>
              <a:t>. Strict on NCI plagiarism policies. Ensure you are 100% familiar with rules. Check library for policy document.</a:t>
            </a:r>
          </a:p>
          <a:p>
            <a:pPr algn="just">
              <a:spcBef>
                <a:spcPts val="0"/>
              </a:spcBef>
              <a:spcAft>
                <a:spcPts val="300"/>
              </a:spcAft>
              <a:defRPr/>
            </a:pPr>
            <a:r>
              <a:rPr lang="en-US" sz="1800" b="1" dirty="0">
                <a:sym typeface="Wingdings" pitchFamily="2" charset="2"/>
              </a:rPr>
              <a:t>Breaks</a:t>
            </a:r>
            <a:r>
              <a:rPr lang="en-US" sz="1800" dirty="0">
                <a:sym typeface="Wingdings" pitchFamily="2" charset="2"/>
              </a:rPr>
              <a:t>. Typically we will take a break in the middle of a 2 hour session.</a:t>
            </a:r>
          </a:p>
          <a:p>
            <a:pPr algn="just">
              <a:spcBef>
                <a:spcPts val="0"/>
              </a:spcBef>
              <a:spcAft>
                <a:spcPts val="300"/>
              </a:spcAft>
              <a:defRPr/>
            </a:pPr>
            <a:r>
              <a:rPr lang="en-US" sz="1800" b="1" dirty="0">
                <a:sym typeface="Wingdings" pitchFamily="2" charset="2"/>
              </a:rPr>
              <a:t>Slides. </a:t>
            </a:r>
            <a:r>
              <a:rPr lang="en-US" sz="1800" dirty="0">
                <a:sym typeface="Wingdings" pitchFamily="2" charset="2"/>
              </a:rPr>
              <a:t>Slides will be posted after lectures (on Moodle).</a:t>
            </a:r>
          </a:p>
          <a:p>
            <a:pPr algn="just">
              <a:spcBef>
                <a:spcPts val="0"/>
              </a:spcBef>
              <a:spcAft>
                <a:spcPts val="300"/>
              </a:spcAft>
              <a:defRPr/>
            </a:pPr>
            <a:r>
              <a:rPr lang="en-US" sz="1800" b="1" dirty="0">
                <a:sym typeface="Wingdings" pitchFamily="2" charset="2"/>
              </a:rPr>
              <a:t>Technical difficulties.</a:t>
            </a:r>
            <a:r>
              <a:rPr lang="en-US" sz="1800" dirty="0">
                <a:sym typeface="Wingdings" pitchFamily="2" charset="2"/>
              </a:rPr>
              <a:t> Systems may be down, Internet outages – they will happen but hopefully not too frequently!</a:t>
            </a:r>
          </a:p>
          <a:p>
            <a:pPr algn="just">
              <a:spcBef>
                <a:spcPts val="0"/>
              </a:spcBef>
              <a:spcAft>
                <a:spcPts val="300"/>
              </a:spcAft>
              <a:defRPr/>
            </a:pPr>
            <a:r>
              <a:rPr lang="en-US" sz="1800" b="1" dirty="0">
                <a:sym typeface="Wingdings" pitchFamily="2" charset="2"/>
              </a:rPr>
              <a:t>Enjoy</a:t>
            </a:r>
            <a:r>
              <a:rPr lang="en-US" sz="1800" dirty="0">
                <a:sym typeface="Wingdings" pitchFamily="2" charset="2"/>
              </a:rPr>
              <a:t> the process!</a:t>
            </a:r>
          </a:p>
          <a:p>
            <a:pPr marL="0" indent="0" algn="just">
              <a:spcBef>
                <a:spcPts val="0"/>
              </a:spcBef>
              <a:spcAft>
                <a:spcPts val="300"/>
              </a:spcAft>
              <a:buNone/>
              <a:defRPr/>
            </a:pPr>
            <a:endParaRPr lang="en-US" sz="2000" dirty="0"/>
          </a:p>
        </p:txBody>
      </p:sp>
      <p:sp>
        <p:nvSpPr>
          <p:cNvPr id="4" name="Inhaltsplatzhalter 8"/>
          <p:cNvSpPr txBox="1">
            <a:spLocks/>
          </p:cNvSpPr>
          <p:nvPr/>
        </p:nvSpPr>
        <p:spPr>
          <a:xfrm>
            <a:off x="3635898" y="789553"/>
            <a:ext cx="5112817" cy="3780067"/>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265106" indent="0">
              <a:spcBef>
                <a:spcPts val="600"/>
              </a:spcBef>
              <a:spcAft>
                <a:spcPts val="600"/>
              </a:spcAft>
              <a:buNone/>
              <a:defRPr/>
            </a:pPr>
            <a:endParaRPr lang="en-US" kern="0" dirty="0"/>
          </a:p>
        </p:txBody>
      </p:sp>
      <p:sp>
        <p:nvSpPr>
          <p:cNvPr id="2" name="AutoShape 2" descr="http://upstatespeedway.weebly.com/uploads/3/9/0/3/39035393/7910391_orig.png?250"/>
          <p:cNvSpPr>
            <a:spLocks noChangeAspect="1" noChangeArrowheads="1"/>
          </p:cNvSpPr>
          <p:nvPr/>
        </p:nvSpPr>
        <p:spPr bwMode="auto">
          <a:xfrm>
            <a:off x="155575" y="-108346"/>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38092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Interfaces</a:t>
            </a:r>
            <a:endParaRPr lang="en-US" dirty="0"/>
          </a:p>
        </p:txBody>
      </p:sp>
      <p:sp>
        <p:nvSpPr>
          <p:cNvPr id="3" name="Content Placeholder 2"/>
          <p:cNvSpPr>
            <a:spLocks noGrp="1"/>
          </p:cNvSpPr>
          <p:nvPr>
            <p:ph idx="1"/>
          </p:nvPr>
        </p:nvSpPr>
        <p:spPr/>
        <p:txBody>
          <a:bodyPr/>
          <a:lstStyle/>
          <a:p>
            <a:r>
              <a:rPr lang="en-US" dirty="0">
                <a:ea typeface="ＭＳ Ｐゴシック" panose="020B0600070205080204" pitchFamily="34" charset="-128"/>
              </a:rPr>
              <a:t>The chunks of work must be </a:t>
            </a:r>
            <a:r>
              <a:rPr lang="en-US" i="1" dirty="0">
                <a:ea typeface="ＭＳ Ｐゴシック" panose="020B0600070205080204" pitchFamily="34" charset="-128"/>
              </a:rPr>
              <a:t>independent</a:t>
            </a:r>
          </a:p>
          <a:p>
            <a:pPr lvl="1"/>
            <a:r>
              <a:rPr lang="en-US" dirty="0">
                <a:ea typeface="ＭＳ Ｐゴシック" panose="020B0600070205080204" pitchFamily="34" charset="-128"/>
              </a:rPr>
              <a:t>But work together in the final system</a:t>
            </a:r>
          </a:p>
          <a:p>
            <a:pPr lvl="1"/>
            <a:endParaRPr lang="en-US" dirty="0">
              <a:ea typeface="ＭＳ Ｐゴシック" panose="020B0600070205080204" pitchFamily="34" charset="-128"/>
            </a:endParaRPr>
          </a:p>
          <a:p>
            <a:r>
              <a:rPr lang="en-US" dirty="0">
                <a:ea typeface="ＭＳ Ｐゴシック" panose="020B0600070205080204" pitchFamily="34" charset="-128"/>
              </a:rPr>
              <a:t>We need interfaces between the components</a:t>
            </a:r>
          </a:p>
          <a:p>
            <a:pPr lvl="1"/>
            <a:r>
              <a:rPr lang="en-US" dirty="0">
                <a:ea typeface="ＭＳ Ｐゴシック" panose="020B0600070205080204" pitchFamily="34" charset="-128"/>
              </a:rPr>
              <a:t>To isolate them from one another</a:t>
            </a:r>
          </a:p>
          <a:p>
            <a:pPr lvl="1"/>
            <a:r>
              <a:rPr lang="en-US" dirty="0">
                <a:ea typeface="ＭＳ Ｐゴシック" panose="020B0600070205080204" pitchFamily="34" charset="-128"/>
              </a:rPr>
              <a:t>To ensure that the final system works</a:t>
            </a:r>
          </a:p>
          <a:p>
            <a:pPr lvl="1"/>
            <a:endParaRPr lang="en-US" dirty="0">
              <a:ea typeface="ＭＳ Ｐゴシック" panose="020B0600070205080204" pitchFamily="34" charset="-128"/>
            </a:endParaRPr>
          </a:p>
          <a:p>
            <a:r>
              <a:rPr lang="en-US" dirty="0">
                <a:ea typeface="ＭＳ Ｐゴシック" panose="020B0600070205080204" pitchFamily="34" charset="-128"/>
              </a:rPr>
              <a:t>The interfaces must not change (much)!</a:t>
            </a:r>
          </a:p>
          <a:p>
            <a:endParaRPr lang="en-US" dirty="0"/>
          </a:p>
        </p:txBody>
      </p:sp>
    </p:spTree>
    <p:extLst>
      <p:ext uri="{BB962C8B-B14F-4D97-AF65-F5344CB8AC3E}">
        <p14:creationId xmlns:p14="http://schemas.microsoft.com/office/powerpoint/2010/main" val="308520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Defining Interfaces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ea typeface="ＭＳ Ｐゴシック" panose="020B0600070205080204" pitchFamily="34" charset="-128"/>
              </a:rPr>
              <a:t>Interfaces are just specifications!</a:t>
            </a:r>
          </a:p>
          <a:p>
            <a:r>
              <a:rPr lang="en-US" dirty="0">
                <a:ea typeface="ＭＳ Ｐゴシック" panose="020B0600070205080204" pitchFamily="34" charset="-128"/>
              </a:rPr>
              <a:t>But of a special kind</a:t>
            </a:r>
          </a:p>
          <a:p>
            <a:pPr lvl="1"/>
            <a:r>
              <a:rPr lang="en-US" dirty="0">
                <a:ea typeface="ＭＳ Ｐゴシック" panose="020B0600070205080204" pitchFamily="34" charset="-128"/>
              </a:rPr>
              <a:t>Interfaces are the boundaries between components</a:t>
            </a:r>
          </a:p>
          <a:p>
            <a:pPr lvl="2"/>
            <a:r>
              <a:rPr lang="en-US" dirty="0">
                <a:ea typeface="ＭＳ Ｐゴシック" panose="020B0600070205080204" pitchFamily="34" charset="-128"/>
              </a:rPr>
              <a:t>And people</a:t>
            </a:r>
          </a:p>
          <a:p>
            <a:pPr lvl="2"/>
            <a:endParaRPr lang="en-US" dirty="0">
              <a:ea typeface="ＭＳ Ｐゴシック" panose="020B0600070205080204" pitchFamily="34" charset="-128"/>
            </a:endParaRPr>
          </a:p>
          <a:p>
            <a:r>
              <a:rPr lang="en-US" dirty="0">
                <a:ea typeface="ＭＳ Ｐゴシック" panose="020B0600070205080204" pitchFamily="34" charset="-128"/>
              </a:rPr>
              <a:t>Specifying interfaces is most important</a:t>
            </a:r>
          </a:p>
          <a:p>
            <a:pPr lvl="1"/>
            <a:r>
              <a:rPr lang="en-US" dirty="0">
                <a:ea typeface="ＭＳ Ｐゴシック" panose="020B0600070205080204" pitchFamily="34" charset="-128"/>
              </a:rPr>
              <a:t>Interfaces should not change a lot</a:t>
            </a:r>
          </a:p>
          <a:p>
            <a:pPr lvl="1"/>
            <a:r>
              <a:rPr lang="en-US" dirty="0">
                <a:ea typeface="ＭＳ Ｐゴシック" panose="020B0600070205080204" pitchFamily="34" charset="-128"/>
              </a:rPr>
              <a:t>Effort must be spent ensuring everyone understands the interfaces</a:t>
            </a:r>
          </a:p>
          <a:p>
            <a:pPr lvl="1"/>
            <a:r>
              <a:rPr lang="en-US" dirty="0">
                <a:ea typeface="ＭＳ Ｐゴシック" panose="020B0600070205080204" pitchFamily="34" charset="-128"/>
              </a:rPr>
              <a:t>Both things require preplanning and time</a:t>
            </a:r>
          </a:p>
          <a:p>
            <a:pPr lvl="1"/>
            <a:endParaRPr lang="en-US" dirty="0">
              <a:ea typeface="ＭＳ Ｐゴシック" panose="020B0600070205080204" pitchFamily="34" charset="-128"/>
            </a:endParaRPr>
          </a:p>
          <a:p>
            <a:r>
              <a:rPr lang="en-US" dirty="0">
                <a:ea typeface="ＭＳ Ｐゴシック" panose="020B0600070205080204" pitchFamily="34" charset="-128"/>
              </a:rPr>
              <a:t>But often we can stop at specifying interfaces</a:t>
            </a:r>
          </a:p>
          <a:p>
            <a:pPr lvl="1"/>
            <a:r>
              <a:rPr lang="en-US" dirty="0">
                <a:ea typeface="ＭＳ Ｐゴシック" panose="020B0600070205080204" pitchFamily="34" charset="-128"/>
              </a:rPr>
              <a:t>Let individual programmers handle the internals themselves</a:t>
            </a:r>
          </a:p>
        </p:txBody>
      </p:sp>
    </p:spTree>
    <p:extLst>
      <p:ext uri="{BB962C8B-B14F-4D97-AF65-F5344CB8AC3E}">
        <p14:creationId xmlns:p14="http://schemas.microsoft.com/office/powerpoint/2010/main" val="354676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software development </a:t>
            </a:r>
          </a:p>
        </p:txBody>
      </p:sp>
      <p:sp>
        <p:nvSpPr>
          <p:cNvPr id="3" name="Content Placeholder 2"/>
          <p:cNvSpPr>
            <a:spLocks noGrp="1"/>
          </p:cNvSpPr>
          <p:nvPr>
            <p:ph idx="1"/>
          </p:nvPr>
        </p:nvSpPr>
        <p:spPr/>
        <p:txBody>
          <a:bodyPr>
            <a:normAutofit lnSpcReduction="10000"/>
          </a:bodyPr>
          <a:lstStyle/>
          <a:p>
            <a:r>
              <a:rPr lang="en-US" dirty="0">
                <a:ea typeface="ＭＳ Ｐゴシック" panose="020B0600070205080204" pitchFamily="34" charset="-128"/>
              </a:rPr>
              <a:t>Efficient development requires</a:t>
            </a:r>
          </a:p>
          <a:p>
            <a:pPr lvl="1"/>
            <a:r>
              <a:rPr lang="en-US" dirty="0">
                <a:ea typeface="ＭＳ Ｐゴシック" panose="020B0600070205080204" pitchFamily="34" charset="-128"/>
              </a:rPr>
              <a:t>Decomposing system into pieces</a:t>
            </a:r>
          </a:p>
          <a:p>
            <a:pPr lvl="1"/>
            <a:r>
              <a:rPr lang="en-US" dirty="0">
                <a:ea typeface="ＭＳ Ｐゴシック" panose="020B0600070205080204" pitchFamily="34" charset="-128"/>
              </a:rPr>
              <a:t>Good interfaces between pieces</a:t>
            </a:r>
          </a:p>
          <a:p>
            <a:pPr lvl="1"/>
            <a:endParaRPr lang="en-US" dirty="0">
              <a:ea typeface="ＭＳ Ｐゴシック" panose="020B0600070205080204" pitchFamily="34" charset="-128"/>
            </a:endParaRPr>
          </a:p>
          <a:p>
            <a:r>
              <a:rPr lang="en-US" dirty="0">
                <a:ea typeface="ＭＳ Ｐゴシック" panose="020B0600070205080204" pitchFamily="34" charset="-128"/>
              </a:rPr>
              <a:t>The pieces should be large</a:t>
            </a:r>
          </a:p>
          <a:p>
            <a:pPr lvl="1"/>
            <a:r>
              <a:rPr lang="en-US" dirty="0">
                <a:ea typeface="ＭＳ Ｐゴシック" panose="020B0600070205080204" pitchFamily="34" charset="-128"/>
              </a:rPr>
              <a:t>Don’t try to break up into too many pieces</a:t>
            </a:r>
          </a:p>
          <a:p>
            <a:endParaRPr lang="en-US" dirty="0">
              <a:ea typeface="ＭＳ Ｐゴシック" panose="020B0600070205080204" pitchFamily="34" charset="-128"/>
            </a:endParaRPr>
          </a:p>
          <a:p>
            <a:r>
              <a:rPr lang="en-US" dirty="0">
                <a:ea typeface="ＭＳ Ｐゴシック" panose="020B0600070205080204" pitchFamily="34" charset="-128"/>
              </a:rPr>
              <a:t>Interfaces are specifications of boundaries</a:t>
            </a:r>
          </a:p>
          <a:p>
            <a:pPr lvl="1"/>
            <a:r>
              <a:rPr lang="en-US" dirty="0">
                <a:ea typeface="ＭＳ Ｐゴシック" panose="020B0600070205080204" pitchFamily="34" charset="-128"/>
              </a:rPr>
              <a:t>Must be well thought-out and well communicated</a:t>
            </a:r>
          </a:p>
          <a:p>
            <a:endParaRPr lang="en-US" dirty="0"/>
          </a:p>
        </p:txBody>
      </p:sp>
    </p:spTree>
    <p:extLst>
      <p:ext uri="{BB962C8B-B14F-4D97-AF65-F5344CB8AC3E}">
        <p14:creationId xmlns:p14="http://schemas.microsoft.com/office/powerpoint/2010/main" val="371187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obtain Software Reliability?</a:t>
            </a:r>
          </a:p>
        </p:txBody>
      </p:sp>
      <p:sp>
        <p:nvSpPr>
          <p:cNvPr id="3" name="Content Placeholder 2"/>
          <p:cNvSpPr>
            <a:spLocks noGrp="1"/>
          </p:cNvSpPr>
          <p:nvPr>
            <p:ph idx="1"/>
          </p:nvPr>
        </p:nvSpPr>
        <p:spPr/>
        <p:txBody>
          <a:bodyPr>
            <a:normAutofit fontScale="92500" lnSpcReduction="10000"/>
          </a:bodyPr>
          <a:lstStyle/>
          <a:p>
            <a:r>
              <a:rPr lang="en-US" dirty="0"/>
              <a:t>Testing, testing, testing, …</a:t>
            </a:r>
          </a:p>
          <a:p>
            <a:pPr lvl="1"/>
            <a:r>
              <a:rPr lang="en-US" dirty="0"/>
              <a:t>Many software errors are detected this way</a:t>
            </a:r>
          </a:p>
          <a:p>
            <a:pPr lvl="1"/>
            <a:r>
              <a:rPr lang="en-US" dirty="0"/>
              <a:t>Does not provide any correctness guarantee</a:t>
            </a:r>
          </a:p>
          <a:p>
            <a:pPr lvl="1"/>
            <a:r>
              <a:rPr lang="en-US" dirty="0"/>
              <a:t>“Murphy’s Law”</a:t>
            </a:r>
          </a:p>
          <a:p>
            <a:r>
              <a:rPr lang="en-US" dirty="0"/>
              <a:t>Verification</a:t>
            </a:r>
          </a:p>
          <a:p>
            <a:pPr lvl="1"/>
            <a:r>
              <a:rPr lang="en-US" dirty="0"/>
              <a:t>Provides a formal mathematical proof that a program is correct w.r.t. a certain property</a:t>
            </a:r>
          </a:p>
          <a:p>
            <a:pPr lvl="1"/>
            <a:r>
              <a:rPr lang="en-US" dirty="0"/>
              <a:t>A formally verified program will work correctly for every given input</a:t>
            </a:r>
          </a:p>
          <a:p>
            <a:pPr lvl="1"/>
            <a:r>
              <a:rPr lang="en-US" dirty="0"/>
              <a:t>Verification is algorithmically very hard task (problem is in general undecidable)</a:t>
            </a:r>
          </a:p>
          <a:p>
            <a:pPr marL="0" indent="0">
              <a:buNone/>
            </a:pPr>
            <a:endParaRPr lang="en-US" dirty="0"/>
          </a:p>
        </p:txBody>
      </p:sp>
    </p:spTree>
    <p:extLst>
      <p:ext uri="{BB962C8B-B14F-4D97-AF65-F5344CB8AC3E}">
        <p14:creationId xmlns:p14="http://schemas.microsoft.com/office/powerpoint/2010/main" val="3484651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4991" y="2957707"/>
            <a:ext cx="1855913" cy="1636916"/>
          </a:xfrm>
          <a:prstGeom prst="rect">
            <a:avLst/>
          </a:prstGeom>
        </p:spPr>
      </p:pic>
      <p:sp>
        <p:nvSpPr>
          <p:cNvPr id="7" name="Title 6"/>
          <p:cNvSpPr>
            <a:spLocks noGrp="1"/>
          </p:cNvSpPr>
          <p:nvPr>
            <p:ph type="title"/>
          </p:nvPr>
        </p:nvSpPr>
        <p:spPr/>
        <p:txBody>
          <a:bodyPr/>
          <a:lstStyle/>
          <a:p>
            <a:r>
              <a:rPr lang="en-US" dirty="0"/>
              <a:t>Software Engineering Intent</a:t>
            </a:r>
          </a:p>
        </p:txBody>
      </p:sp>
      <p:sp>
        <p:nvSpPr>
          <p:cNvPr id="8" name="Content Placeholder 7"/>
          <p:cNvSpPr>
            <a:spLocks noGrp="1"/>
          </p:cNvSpPr>
          <p:nvPr>
            <p:ph idx="1"/>
          </p:nvPr>
        </p:nvSpPr>
        <p:spPr/>
        <p:txBody>
          <a:bodyPr>
            <a:normAutofit fontScale="92500"/>
          </a:bodyPr>
          <a:lstStyle/>
          <a:p>
            <a:r>
              <a:rPr lang="en-US" sz="2800" dirty="0"/>
              <a:t>The intent of software engineering is to support professional software development, not individual programming</a:t>
            </a:r>
          </a:p>
          <a:p>
            <a:r>
              <a:rPr lang="en-US" sz="2800" dirty="0"/>
              <a:t>Four fundamental activities common to all software</a:t>
            </a:r>
          </a:p>
          <a:p>
            <a:pPr lvl="1"/>
            <a:r>
              <a:rPr lang="en-US" sz="2000" dirty="0">
                <a:solidFill>
                  <a:srgbClr val="0070C0"/>
                </a:solidFill>
              </a:rPr>
              <a:t>Specification</a:t>
            </a:r>
            <a:r>
              <a:rPr lang="en-US" sz="2000" dirty="0"/>
              <a:t> – define what is needed</a:t>
            </a:r>
          </a:p>
          <a:p>
            <a:pPr lvl="1"/>
            <a:r>
              <a:rPr lang="en-US" sz="2000" dirty="0">
                <a:solidFill>
                  <a:srgbClr val="0070C0"/>
                </a:solidFill>
              </a:rPr>
              <a:t>Development</a:t>
            </a:r>
            <a:r>
              <a:rPr lang="en-US" sz="2000" dirty="0"/>
              <a:t> – program what is needed</a:t>
            </a:r>
          </a:p>
          <a:p>
            <a:pPr lvl="1"/>
            <a:r>
              <a:rPr lang="en-US" sz="2000" dirty="0">
                <a:solidFill>
                  <a:srgbClr val="0070C0"/>
                </a:solidFill>
              </a:rPr>
              <a:t>Validation</a:t>
            </a:r>
            <a:r>
              <a:rPr lang="en-US" sz="2000" dirty="0"/>
              <a:t> – ensure the program is what is needed</a:t>
            </a:r>
          </a:p>
          <a:p>
            <a:pPr lvl="1"/>
            <a:r>
              <a:rPr lang="en-US" sz="2000" dirty="0">
                <a:solidFill>
                  <a:srgbClr val="0070C0"/>
                </a:solidFill>
              </a:rPr>
              <a:t>Evolution</a:t>
            </a:r>
            <a:r>
              <a:rPr lang="en-US" sz="2000" dirty="0"/>
              <a:t> – modify the program based on new requirements</a:t>
            </a:r>
          </a:p>
        </p:txBody>
      </p:sp>
      <p:sp>
        <p:nvSpPr>
          <p:cNvPr id="3" name="Footer Placeholder 2"/>
          <p:cNvSpPr>
            <a:spLocks noGrp="1"/>
          </p:cNvSpPr>
          <p:nvPr>
            <p:ph type="ftr" sz="quarter" idx="11"/>
          </p:nvPr>
        </p:nvSpPr>
        <p:spPr/>
        <p:txBody>
          <a:bodyPr/>
          <a:lstStyle/>
          <a:p>
            <a:pPr algn="r"/>
            <a:r>
              <a:rPr lang="en-US" dirty="0"/>
              <a:t>USC CSCI 201L</a:t>
            </a:r>
          </a:p>
        </p:txBody>
      </p:sp>
      <p:sp>
        <p:nvSpPr>
          <p:cNvPr id="4" name="Slide Number Placeholder 3"/>
          <p:cNvSpPr>
            <a:spLocks noGrp="1"/>
          </p:cNvSpPr>
          <p:nvPr>
            <p:ph type="sldNum" sz="quarter" idx="12"/>
          </p:nvPr>
        </p:nvSpPr>
        <p:spPr/>
        <p:txBody>
          <a:bodyPr/>
          <a:lstStyle/>
          <a:p>
            <a:fld id="{D76BC61E-BBBE-4B04-A1BA-367E66568290}" type="slidenum">
              <a:rPr lang="en-US" smtClean="0"/>
              <a:pPr/>
              <a:t>24</a:t>
            </a:fld>
            <a:r>
              <a:rPr lang="en-US" dirty="0"/>
              <a:t>/10</a:t>
            </a:r>
          </a:p>
        </p:txBody>
      </p:sp>
    </p:spTree>
    <p:extLst>
      <p:ext uri="{BB962C8B-B14F-4D97-AF65-F5344CB8AC3E}">
        <p14:creationId xmlns:p14="http://schemas.microsoft.com/office/powerpoint/2010/main" val="2760244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anose="020B0600070205080204" pitchFamily="34" charset="-128"/>
              </a:rPr>
              <a:t>Conclusions</a:t>
            </a:r>
            <a:endParaRPr lang="en-US" dirty="0"/>
          </a:p>
        </p:txBody>
      </p:sp>
      <p:sp>
        <p:nvSpPr>
          <p:cNvPr id="3" name="Content Placeholder 2"/>
          <p:cNvSpPr>
            <a:spLocks noGrp="1"/>
          </p:cNvSpPr>
          <p:nvPr>
            <p:ph idx="1"/>
          </p:nvPr>
        </p:nvSpPr>
        <p:spPr/>
        <p:txBody>
          <a:bodyPr/>
          <a:lstStyle/>
          <a:p>
            <a:r>
              <a:rPr lang="en-US" dirty="0">
                <a:ea typeface="ＭＳ Ｐゴシック" panose="020B0600070205080204" pitchFamily="34" charset="-128"/>
              </a:rPr>
              <a:t>Software engineering boils down to several issues:</a:t>
            </a:r>
          </a:p>
          <a:p>
            <a:pPr lvl="1"/>
            <a:r>
              <a:rPr lang="en-US" sz="2400" b="1" dirty="0">
                <a:ea typeface="ＭＳ Ｐゴシック" panose="020B0600070205080204" pitchFamily="34" charset="-128"/>
              </a:rPr>
              <a:t>Specification</a:t>
            </a:r>
            <a:r>
              <a:rPr lang="en-US" sz="2400" dirty="0">
                <a:ea typeface="ＭＳ Ｐゴシック" panose="020B0600070205080204" pitchFamily="34" charset="-128"/>
              </a:rPr>
              <a:t>: Know what you want to do </a:t>
            </a:r>
          </a:p>
          <a:p>
            <a:pPr lvl="1"/>
            <a:r>
              <a:rPr lang="en-US" sz="2400" b="1" dirty="0">
                <a:ea typeface="ＭＳ Ｐゴシック" panose="020B0600070205080204" pitchFamily="34" charset="-128"/>
              </a:rPr>
              <a:t>Design</a:t>
            </a:r>
            <a:r>
              <a:rPr lang="en-US" sz="2400" dirty="0">
                <a:ea typeface="ＭＳ Ｐゴシック" panose="020B0600070205080204" pitchFamily="34" charset="-128"/>
              </a:rPr>
              <a:t>: Develop an efficient plan for doing it</a:t>
            </a:r>
          </a:p>
          <a:p>
            <a:pPr lvl="1"/>
            <a:r>
              <a:rPr lang="en-US" b="1" dirty="0">
                <a:ea typeface="ＭＳ Ｐゴシック" panose="020B0600070205080204" pitchFamily="34" charset="-128"/>
              </a:rPr>
              <a:t>Programming</a:t>
            </a:r>
            <a:r>
              <a:rPr lang="en-US" dirty="0">
                <a:ea typeface="ＭＳ Ｐゴシック" panose="020B0600070205080204" pitchFamily="34" charset="-128"/>
              </a:rPr>
              <a:t>: Do it</a:t>
            </a:r>
          </a:p>
          <a:p>
            <a:pPr lvl="1"/>
            <a:r>
              <a:rPr lang="en-US" b="1" dirty="0">
                <a:ea typeface="ＭＳ Ｐゴシック" panose="020B0600070205080204" pitchFamily="34" charset="-128"/>
              </a:rPr>
              <a:t>Validation</a:t>
            </a:r>
            <a:r>
              <a:rPr lang="en-US" dirty="0">
                <a:ea typeface="ＭＳ Ｐゴシック" panose="020B0600070205080204" pitchFamily="34" charset="-128"/>
              </a:rPr>
              <a:t>: Check that you have got what you wanted</a:t>
            </a:r>
          </a:p>
          <a:p>
            <a:r>
              <a:rPr lang="en-US" b="1" u="sng" dirty="0">
                <a:ea typeface="ＭＳ Ｐゴシック" panose="020B0600070205080204" pitchFamily="34" charset="-128"/>
              </a:rPr>
              <a:t>Specifications</a:t>
            </a:r>
            <a:r>
              <a:rPr lang="en-US" dirty="0">
                <a:ea typeface="ＭＳ Ｐゴシック" panose="020B0600070205080204" pitchFamily="34" charset="-128"/>
              </a:rPr>
              <a:t> are important</a:t>
            </a:r>
          </a:p>
          <a:p>
            <a:pPr lvl="1"/>
            <a:r>
              <a:rPr lang="en-US" dirty="0">
                <a:ea typeface="ＭＳ Ｐゴシック" panose="020B0600070205080204" pitchFamily="34" charset="-128"/>
              </a:rPr>
              <a:t>To even define what you want to do</a:t>
            </a:r>
          </a:p>
          <a:p>
            <a:pPr lvl="1"/>
            <a:r>
              <a:rPr lang="en-US" dirty="0">
                <a:ea typeface="ＭＳ Ｐゴシック" panose="020B0600070205080204" pitchFamily="34" charset="-128"/>
              </a:rPr>
              <a:t>To ensure everyone understands the plan</a:t>
            </a:r>
          </a:p>
          <a:p>
            <a:endParaRPr lang="en-US" dirty="0"/>
          </a:p>
        </p:txBody>
      </p:sp>
    </p:spTree>
    <p:extLst>
      <p:ext uri="{BB962C8B-B14F-4D97-AF65-F5344CB8AC3E}">
        <p14:creationId xmlns:p14="http://schemas.microsoft.com/office/powerpoint/2010/main" val="86137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gradFill flip="none" rotWithShape="1">
            <a:gsLst>
              <a:gs pos="0">
                <a:srgbClr val="005B9E"/>
              </a:gs>
              <a:gs pos="100000">
                <a:srgbClr val="00345C"/>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5" name="Picture 2" descr="http://www.i-studentadvisor.com/nci/english/nci-english_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2801" y="180522"/>
            <a:ext cx="1338942" cy="801228"/>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46400" y="1635646"/>
            <a:ext cx="8851199" cy="1938992"/>
          </a:xfrm>
          <a:prstGeom prst="rect">
            <a:avLst/>
          </a:prstGeom>
          <a:noFill/>
        </p:spPr>
        <p:txBody>
          <a:bodyPr wrap="square" rtlCol="0">
            <a:spAutoFit/>
          </a:bodyPr>
          <a:lstStyle/>
          <a:p>
            <a:pPr algn="ctr"/>
            <a:r>
              <a:rPr lang="en-IE" sz="6000" dirty="0">
                <a:ln>
                  <a:solidFill>
                    <a:srgbClr val="33CCFF"/>
                  </a:solidFill>
                </a:ln>
                <a:solidFill>
                  <a:srgbClr val="00FFFF"/>
                </a:solidFill>
                <a:latin typeface="Arial Black" panose="020B0A04020102020204" pitchFamily="34" charset="0"/>
              </a:rPr>
              <a:t>Semester outputs/ grading</a:t>
            </a:r>
            <a:endParaRPr lang="en-US" sz="6000" b="1" dirty="0">
              <a:ln>
                <a:solidFill>
                  <a:srgbClr val="33CCFF"/>
                </a:solidFill>
              </a:ln>
              <a:solidFill>
                <a:srgbClr val="00FFFF"/>
              </a:solidFill>
              <a:effectLst/>
              <a:latin typeface="Arial Black" panose="020B0A04020102020204" pitchFamily="34" charset="0"/>
            </a:endParaRPr>
          </a:p>
        </p:txBody>
      </p:sp>
    </p:spTree>
    <p:extLst>
      <p:ext uri="{BB962C8B-B14F-4D97-AF65-F5344CB8AC3E}">
        <p14:creationId xmlns:p14="http://schemas.microsoft.com/office/powerpoint/2010/main" val="85820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85725"/>
            <a:ext cx="8229600" cy="428625"/>
          </a:xfrm>
          <a:prstGeom prst="rect">
            <a:avLst/>
          </a:prstGeom>
          <a:no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a:lstStyle>
          <a:p>
            <a:pPr algn="l" eaLnBrk="1" hangingPunct="1">
              <a:defRPr/>
            </a:pPr>
            <a:r>
              <a:rPr lang="en-US" altLang="en-US" sz="3600" kern="0" dirty="0">
                <a:solidFill>
                  <a:schemeClr val="tx1"/>
                </a:solidFill>
              </a:rPr>
              <a:t>Semester output</a:t>
            </a:r>
            <a:endParaRPr lang="en-IE" altLang="en-US" sz="3600" b="1" kern="0" dirty="0">
              <a:solidFill>
                <a:schemeClr val="tx1"/>
              </a:solidFill>
            </a:endParaRPr>
          </a:p>
        </p:txBody>
      </p:sp>
      <p:sp>
        <p:nvSpPr>
          <p:cNvPr id="4" name="TextBox 3"/>
          <p:cNvSpPr txBox="1"/>
          <p:nvPr/>
        </p:nvSpPr>
        <p:spPr>
          <a:xfrm>
            <a:off x="697699" y="1347614"/>
            <a:ext cx="7859216" cy="1292662"/>
          </a:xfrm>
          <a:prstGeom prst="rect">
            <a:avLst/>
          </a:prstGeom>
          <a:noFill/>
        </p:spPr>
        <p:txBody>
          <a:bodyPr wrap="square" rtlCol="0">
            <a:spAutoFit/>
          </a:bodyPr>
          <a:lstStyle/>
          <a:p>
            <a:pPr marL="457200" indent="-457200">
              <a:buFont typeface="Wingdings" panose="05000000000000000000" pitchFamily="2" charset="2"/>
              <a:buChar char="Ø"/>
            </a:pPr>
            <a:r>
              <a:rPr lang="en-GB" sz="3200" b="0" dirty="0"/>
              <a:t>Project Part 1 (50%)</a:t>
            </a:r>
          </a:p>
          <a:p>
            <a:pPr marL="457200" indent="-457200">
              <a:buFont typeface="Wingdings" panose="05000000000000000000" pitchFamily="2" charset="2"/>
              <a:buChar char="Ø"/>
            </a:pPr>
            <a:r>
              <a:rPr lang="en-GB" sz="3200" b="0" dirty="0"/>
              <a:t>Project Part 2 (50%)</a:t>
            </a:r>
            <a:endParaRPr lang="en-GB" sz="2800" b="0" dirty="0"/>
          </a:p>
          <a:p>
            <a:pPr algn="r"/>
            <a:r>
              <a:rPr lang="en-GB" sz="1400" b="0" dirty="0"/>
              <a:t>	</a:t>
            </a:r>
          </a:p>
        </p:txBody>
      </p:sp>
    </p:spTree>
    <p:extLst>
      <p:ext uri="{BB962C8B-B14F-4D97-AF65-F5344CB8AC3E}">
        <p14:creationId xmlns:p14="http://schemas.microsoft.com/office/powerpoint/2010/main" val="196400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gradFill flip="none" rotWithShape="1">
            <a:gsLst>
              <a:gs pos="0">
                <a:srgbClr val="005B9E"/>
              </a:gs>
              <a:gs pos="100000">
                <a:srgbClr val="00345C"/>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5" name="Picture 2" descr="http://www.i-studentadvisor.com/nci/english/nci-english_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2801" y="180522"/>
            <a:ext cx="1338942" cy="801228"/>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92801" y="2063918"/>
            <a:ext cx="8851199" cy="1015663"/>
          </a:xfrm>
          <a:prstGeom prst="rect">
            <a:avLst/>
          </a:prstGeom>
          <a:noFill/>
        </p:spPr>
        <p:txBody>
          <a:bodyPr wrap="square" rtlCol="0">
            <a:spAutoFit/>
          </a:bodyPr>
          <a:lstStyle/>
          <a:p>
            <a:pPr algn="ctr"/>
            <a:r>
              <a:rPr lang="en-IE" sz="6000" dirty="0">
                <a:ln>
                  <a:solidFill>
                    <a:srgbClr val="33CCFF"/>
                  </a:solidFill>
                </a:ln>
                <a:solidFill>
                  <a:srgbClr val="00FFFF"/>
                </a:solidFill>
                <a:latin typeface="Arial Black" panose="020B0A04020102020204" pitchFamily="34" charset="0"/>
              </a:rPr>
              <a:t>Object Orientation </a:t>
            </a:r>
            <a:endParaRPr lang="en-US" sz="4400" b="1" dirty="0">
              <a:ln>
                <a:solidFill>
                  <a:srgbClr val="33CCFF"/>
                </a:solidFill>
              </a:ln>
              <a:solidFill>
                <a:srgbClr val="00FFFF"/>
              </a:solidFill>
              <a:effectLst/>
              <a:latin typeface="Arial Black" panose="020B0A04020102020204" pitchFamily="34" charset="0"/>
            </a:endParaRPr>
          </a:p>
        </p:txBody>
      </p:sp>
    </p:spTree>
    <p:extLst>
      <p:ext uri="{BB962C8B-B14F-4D97-AF65-F5344CB8AC3E}">
        <p14:creationId xmlns:p14="http://schemas.microsoft.com/office/powerpoint/2010/main" val="256005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a:bodyPr>
          <a:lstStyle/>
          <a:p>
            <a:r>
              <a:rPr lang="en-US" sz="2800" dirty="0"/>
              <a:t>What is an Object?</a:t>
            </a:r>
          </a:p>
        </p:txBody>
      </p:sp>
      <p:sp>
        <p:nvSpPr>
          <p:cNvPr id="3" name="ตัวยึดเนื้อหา 2"/>
          <p:cNvSpPr>
            <a:spLocks noGrp="1"/>
          </p:cNvSpPr>
          <p:nvPr>
            <p:ph sz="quarter" idx="1"/>
          </p:nvPr>
        </p:nvSpPr>
        <p:spPr/>
        <p:txBody>
          <a:bodyPr>
            <a:normAutofit/>
          </a:bodyPr>
          <a:lstStyle/>
          <a:p>
            <a:r>
              <a:rPr lang="en-US" sz="2000" dirty="0"/>
              <a:t>An object is a software bundle of related state and behavior. Software objects are often used to model the real-world objects that you find in everyday life. This lesson explains how state and behavior are represented within an object, introduces the concept of data encapsulation, and explains the benefits of designing your software in this manner. </a:t>
            </a:r>
          </a:p>
        </p:txBody>
      </p:sp>
    </p:spTree>
    <p:extLst>
      <p:ext uri="{BB962C8B-B14F-4D97-AF65-F5344CB8AC3E}">
        <p14:creationId xmlns:p14="http://schemas.microsoft.com/office/powerpoint/2010/main" val="354916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gradFill flip="none" rotWithShape="1">
            <a:gsLst>
              <a:gs pos="0">
                <a:srgbClr val="005B9E"/>
              </a:gs>
              <a:gs pos="100000">
                <a:srgbClr val="00345C"/>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5" name="Picture 2" descr="http://www.i-studentadvisor.com/nci/english/nci-english_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2801" y="180522"/>
            <a:ext cx="1338942" cy="801228"/>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46400" y="1602254"/>
            <a:ext cx="8851199" cy="2862322"/>
          </a:xfrm>
          <a:prstGeom prst="rect">
            <a:avLst/>
          </a:prstGeom>
          <a:noFill/>
        </p:spPr>
        <p:txBody>
          <a:bodyPr wrap="square" rtlCol="0">
            <a:spAutoFit/>
          </a:bodyPr>
          <a:lstStyle/>
          <a:p>
            <a:pPr algn="ctr"/>
            <a:r>
              <a:rPr lang="en-IE" sz="6000" dirty="0">
                <a:ln>
                  <a:solidFill>
                    <a:srgbClr val="33CCFF"/>
                  </a:solidFill>
                </a:ln>
                <a:solidFill>
                  <a:srgbClr val="00FFFF"/>
                </a:solidFill>
                <a:latin typeface="Arial Black" panose="020B0A04020102020204" pitchFamily="34" charset="0"/>
              </a:rPr>
              <a:t>Software Engineering:</a:t>
            </a:r>
          </a:p>
          <a:p>
            <a:pPr algn="ctr"/>
            <a:r>
              <a:rPr lang="en-IE" sz="6000" b="1" dirty="0">
                <a:ln>
                  <a:solidFill>
                    <a:srgbClr val="33CCFF"/>
                  </a:solidFill>
                </a:ln>
                <a:solidFill>
                  <a:srgbClr val="00FFFF"/>
                </a:solidFill>
                <a:effectLst/>
                <a:latin typeface="Arial Black" panose="020B0A04020102020204" pitchFamily="34" charset="0"/>
              </a:rPr>
              <a:t>Motiv</a:t>
            </a:r>
            <a:r>
              <a:rPr lang="en-IE" sz="6000" dirty="0">
                <a:ln>
                  <a:solidFill>
                    <a:srgbClr val="33CCFF"/>
                  </a:solidFill>
                </a:ln>
                <a:solidFill>
                  <a:srgbClr val="00FFFF"/>
                </a:solidFill>
                <a:latin typeface="Arial Black" panose="020B0A04020102020204" pitchFamily="34" charset="0"/>
              </a:rPr>
              <a:t>ation</a:t>
            </a:r>
            <a:endParaRPr lang="en-US" sz="4400" b="1" dirty="0">
              <a:ln>
                <a:solidFill>
                  <a:srgbClr val="33CCFF"/>
                </a:solidFill>
              </a:ln>
              <a:solidFill>
                <a:srgbClr val="00FFFF"/>
              </a:solidFill>
              <a:effectLst/>
              <a:latin typeface="Arial Black" panose="020B0A04020102020204" pitchFamily="34" charset="0"/>
            </a:endParaRPr>
          </a:p>
        </p:txBody>
      </p:sp>
    </p:spTree>
    <p:extLst>
      <p:ext uri="{BB962C8B-B14F-4D97-AF65-F5344CB8AC3E}">
        <p14:creationId xmlns:p14="http://schemas.microsoft.com/office/powerpoint/2010/main" val="231099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CDA438-9641-8542-87CA-79411C5E9951}"/>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5" name="Footer Placeholder 4">
            <a:extLst>
              <a:ext uri="{FF2B5EF4-FFF2-40B4-BE49-F238E27FC236}">
                <a16:creationId xmlns:a16="http://schemas.microsoft.com/office/drawing/2014/main" id="{68263F1E-02C3-4A4A-9B18-993E10C776C3}"/>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6" name="Slide Number Placeholder 5">
            <a:extLst>
              <a:ext uri="{FF2B5EF4-FFF2-40B4-BE49-F238E27FC236}">
                <a16:creationId xmlns:a16="http://schemas.microsoft.com/office/drawing/2014/main" id="{32B6D6D9-CEC7-E846-BB1F-0FDBBCB380F6}"/>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F61CD58E-3968-A04A-AE27-D270FE5B5F74}" type="slidenum">
              <a:rPr lang="en-US" altLang="en-US" sz="1050" b="0">
                <a:solidFill>
                  <a:srgbClr val="000000"/>
                </a:solidFill>
                <a:cs typeface="+mn-cs"/>
              </a:rPr>
              <a:pPr defTabSz="685800" eaLnBrk="0" hangingPunct="0"/>
              <a:t>30</a:t>
            </a:fld>
            <a:endParaRPr lang="en-US" altLang="en-US" sz="1050" b="0">
              <a:solidFill>
                <a:srgbClr val="000000"/>
              </a:solidFill>
              <a:cs typeface="+mn-cs"/>
            </a:endParaRPr>
          </a:p>
        </p:txBody>
      </p:sp>
      <p:sp>
        <p:nvSpPr>
          <p:cNvPr id="1026" name="Rectangle 2">
            <a:extLst>
              <a:ext uri="{FF2B5EF4-FFF2-40B4-BE49-F238E27FC236}">
                <a16:creationId xmlns:a16="http://schemas.microsoft.com/office/drawing/2014/main" id="{435DA854-D112-BA47-A2F4-F812DDB4DB29}"/>
              </a:ext>
            </a:extLst>
          </p:cNvPr>
          <p:cNvSpPr>
            <a:spLocks noGrp="1" noChangeArrowheads="1"/>
          </p:cNvSpPr>
          <p:nvPr>
            <p:ph type="title"/>
          </p:nvPr>
        </p:nvSpPr>
        <p:spPr/>
        <p:txBody>
          <a:bodyPr/>
          <a:lstStyle/>
          <a:p>
            <a:pPr>
              <a:defRPr/>
            </a:pPr>
            <a:r>
              <a:rPr lang="en-US">
                <a:cs typeface="+mj-cs"/>
              </a:rPr>
              <a:t>Object Oriented paradigm</a:t>
            </a:r>
          </a:p>
        </p:txBody>
      </p:sp>
      <p:sp>
        <p:nvSpPr>
          <p:cNvPr id="1027" name="Rectangle 3">
            <a:extLst>
              <a:ext uri="{FF2B5EF4-FFF2-40B4-BE49-F238E27FC236}">
                <a16:creationId xmlns:a16="http://schemas.microsoft.com/office/drawing/2014/main" id="{954BDB1C-DF6D-C54D-943B-54753D5BC987}"/>
              </a:ext>
            </a:extLst>
          </p:cNvPr>
          <p:cNvSpPr>
            <a:spLocks noGrp="1" noChangeArrowheads="1"/>
          </p:cNvSpPr>
          <p:nvPr>
            <p:ph type="body" idx="1"/>
          </p:nvPr>
        </p:nvSpPr>
        <p:spPr/>
        <p:txBody>
          <a:bodyPr/>
          <a:lstStyle/>
          <a:p>
            <a:pPr marL="0" indent="0">
              <a:defRPr/>
            </a:pPr>
            <a:r>
              <a:rPr lang="en-US" dirty="0">
                <a:cs typeface="Times" charset="0"/>
              </a:rPr>
              <a:t>A</a:t>
            </a:r>
            <a:r>
              <a:rPr lang="en-GB" dirty="0">
                <a:cs typeface="Times" charset="0"/>
              </a:rPr>
              <a:t>n approach to the solution of problems in which all computations are performed in the context of objects. </a:t>
            </a:r>
          </a:p>
          <a:p>
            <a:pPr marL="0" indent="0">
              <a:defRPr/>
            </a:pPr>
            <a:endParaRPr lang="en-US" b="0" dirty="0">
              <a:latin typeface="Arial" charset="0"/>
              <a:cs typeface="Times New Roman" charset="0"/>
            </a:endParaRPr>
          </a:p>
          <a:p>
            <a:pPr lvl="1">
              <a:defRPr/>
            </a:pPr>
            <a:r>
              <a:rPr lang="en-GB" sz="2400" dirty="0">
                <a:cs typeface="Times" charset="0"/>
              </a:rPr>
              <a:t>Objects are instances of classes, which:</a:t>
            </a:r>
          </a:p>
          <a:p>
            <a:pPr lvl="2">
              <a:defRPr/>
            </a:pPr>
            <a:r>
              <a:rPr lang="en-GB" dirty="0">
                <a:cs typeface="Times" charset="0"/>
              </a:rPr>
              <a:t>are data abstractions</a:t>
            </a:r>
          </a:p>
          <a:p>
            <a:pPr lvl="2">
              <a:defRPr/>
            </a:pPr>
            <a:r>
              <a:rPr lang="en-GB" dirty="0">
                <a:cs typeface="Times" charset="0"/>
              </a:rPr>
              <a:t>contain procedural abstractions that operate on the objects</a:t>
            </a:r>
          </a:p>
          <a:p>
            <a:pPr lvl="2">
              <a:defRPr/>
            </a:pPr>
            <a:endParaRPr lang="en-GB" dirty="0">
              <a:cs typeface="Times" charset="0"/>
            </a:endParaRPr>
          </a:p>
          <a:p>
            <a:pPr lvl="1">
              <a:defRPr/>
            </a:pPr>
            <a:r>
              <a:rPr lang="en-GB" dirty="0">
                <a:cs typeface="Times" charset="0"/>
              </a:rPr>
              <a:t>A running program can be seen as a collection of objects collaborating to perform a given task</a:t>
            </a:r>
            <a:r>
              <a:rPr lang="en-US" dirty="0"/>
              <a:t> </a:t>
            </a:r>
          </a:p>
          <a:p>
            <a:pPr lvl="1">
              <a:buFontTx/>
              <a:buNone/>
              <a:defRPr/>
            </a:pPr>
            <a:endParaRPr lang="en-US" i="1" dirty="0"/>
          </a:p>
        </p:txBody>
      </p:sp>
    </p:spTree>
    <p:extLst>
      <p:ext uri="{BB962C8B-B14F-4D97-AF65-F5344CB8AC3E}">
        <p14:creationId xmlns:p14="http://schemas.microsoft.com/office/powerpoint/2010/main" val="3801242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57CA25-DF00-1747-A834-D79B1B1CB1F2}"/>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5" name="Footer Placeholder 4">
            <a:extLst>
              <a:ext uri="{FF2B5EF4-FFF2-40B4-BE49-F238E27FC236}">
                <a16:creationId xmlns:a16="http://schemas.microsoft.com/office/drawing/2014/main" id="{7BC201E4-D160-A14F-B4E5-CFEA3F8BA8A8}"/>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6" name="Slide Number Placeholder 5">
            <a:extLst>
              <a:ext uri="{FF2B5EF4-FFF2-40B4-BE49-F238E27FC236}">
                <a16:creationId xmlns:a16="http://schemas.microsoft.com/office/drawing/2014/main" id="{920F7559-23A5-E746-AC4F-C37F4EB7155D}"/>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927A5428-6F30-8747-967C-4F62AE0B708B}" type="slidenum">
              <a:rPr lang="en-US" altLang="en-US" sz="1050" b="0">
                <a:solidFill>
                  <a:srgbClr val="000000"/>
                </a:solidFill>
                <a:cs typeface="+mn-cs"/>
              </a:rPr>
              <a:pPr defTabSz="685800" eaLnBrk="0" hangingPunct="0"/>
              <a:t>31</a:t>
            </a:fld>
            <a:endParaRPr lang="en-US" altLang="en-US" sz="1050" b="0">
              <a:solidFill>
                <a:srgbClr val="000000"/>
              </a:solidFill>
              <a:cs typeface="+mn-cs"/>
            </a:endParaRPr>
          </a:p>
        </p:txBody>
      </p:sp>
      <p:sp>
        <p:nvSpPr>
          <p:cNvPr id="63490" name="Rectangle 2">
            <a:extLst>
              <a:ext uri="{FF2B5EF4-FFF2-40B4-BE49-F238E27FC236}">
                <a16:creationId xmlns:a16="http://schemas.microsoft.com/office/drawing/2014/main" id="{77EDDB0D-36AA-A14E-8AAA-035839C2A39F}"/>
              </a:ext>
            </a:extLst>
          </p:cNvPr>
          <p:cNvSpPr>
            <a:spLocks noGrp="1" noChangeArrowheads="1"/>
          </p:cNvSpPr>
          <p:nvPr>
            <p:ph type="title"/>
          </p:nvPr>
        </p:nvSpPr>
        <p:spPr/>
        <p:txBody>
          <a:bodyPr/>
          <a:lstStyle/>
          <a:p>
            <a:pPr>
              <a:defRPr/>
            </a:pPr>
            <a:r>
              <a:rPr lang="en-US">
                <a:cs typeface="+mj-cs"/>
              </a:rPr>
              <a:t>Classes</a:t>
            </a:r>
          </a:p>
        </p:txBody>
      </p:sp>
      <p:sp>
        <p:nvSpPr>
          <p:cNvPr id="63491" name="Rectangle 3">
            <a:extLst>
              <a:ext uri="{FF2B5EF4-FFF2-40B4-BE49-F238E27FC236}">
                <a16:creationId xmlns:a16="http://schemas.microsoft.com/office/drawing/2014/main" id="{4A581C0E-D1B7-4C47-9A1E-B3CE4BFF4B2F}"/>
              </a:ext>
            </a:extLst>
          </p:cNvPr>
          <p:cNvSpPr>
            <a:spLocks noGrp="1" noChangeArrowheads="1"/>
          </p:cNvSpPr>
          <p:nvPr>
            <p:ph type="body" idx="1"/>
          </p:nvPr>
        </p:nvSpPr>
        <p:spPr/>
        <p:txBody>
          <a:bodyPr/>
          <a:lstStyle/>
          <a:p>
            <a:pPr marL="0" indent="0"/>
            <a:r>
              <a:rPr lang="en-GB" altLang="en-US"/>
              <a:t>A class:</a:t>
            </a:r>
          </a:p>
          <a:p>
            <a:pPr lvl="1"/>
            <a:r>
              <a:rPr lang="en-GB" altLang="en-US"/>
              <a:t>A unit of abstraction in an object oriented (OO) program</a:t>
            </a:r>
            <a:r>
              <a:rPr lang="en-US" altLang="en-US"/>
              <a:t> </a:t>
            </a:r>
          </a:p>
          <a:p>
            <a:pPr lvl="1"/>
            <a:endParaRPr lang="en-US" altLang="en-US"/>
          </a:p>
          <a:p>
            <a:pPr lvl="1"/>
            <a:r>
              <a:rPr lang="en-US" altLang="en-US"/>
              <a:t>Represents similar objects</a:t>
            </a:r>
          </a:p>
          <a:p>
            <a:pPr lvl="2"/>
            <a:r>
              <a:rPr lang="en-US" altLang="en-US"/>
              <a:t>Its </a:t>
            </a:r>
            <a:r>
              <a:rPr lang="en-US" altLang="en-US" i="1"/>
              <a:t>instances</a:t>
            </a:r>
            <a:endParaRPr lang="en-US" altLang="en-US"/>
          </a:p>
          <a:p>
            <a:pPr lvl="1"/>
            <a:endParaRPr lang="en-US" altLang="en-US"/>
          </a:p>
          <a:p>
            <a:pPr lvl="1"/>
            <a:r>
              <a:rPr lang="en-US" altLang="en-US"/>
              <a:t>A kind of software module</a:t>
            </a:r>
          </a:p>
          <a:p>
            <a:pPr lvl="2"/>
            <a:r>
              <a:rPr lang="en-US" altLang="en-US"/>
              <a:t>Describes its instances</a:t>
            </a:r>
            <a:r>
              <a:rPr lang="ja-JP" altLang="en-US">
                <a:latin typeface="Arial" panose="020B0604020202020204" pitchFamily="34" charset="0"/>
              </a:rPr>
              <a:t>’</a:t>
            </a:r>
            <a:r>
              <a:rPr lang="en-US" altLang="ja-JP"/>
              <a:t> structure (properties)</a:t>
            </a:r>
          </a:p>
          <a:p>
            <a:pPr lvl="2"/>
            <a:r>
              <a:rPr lang="en-US" altLang="en-US"/>
              <a:t>Contains </a:t>
            </a:r>
            <a:r>
              <a:rPr lang="en-US" altLang="en-US" i="1"/>
              <a:t>methods</a:t>
            </a:r>
            <a:r>
              <a:rPr lang="en-US" altLang="en-US"/>
              <a:t> to implement their behaviour</a:t>
            </a:r>
          </a:p>
        </p:txBody>
      </p:sp>
    </p:spTree>
    <p:extLst>
      <p:ext uri="{BB962C8B-B14F-4D97-AF65-F5344CB8AC3E}">
        <p14:creationId xmlns:p14="http://schemas.microsoft.com/office/powerpoint/2010/main" val="305610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A hierarchy of bicycle classes</a:t>
            </a: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2914650" y="971550"/>
            <a:ext cx="3143250" cy="2350001"/>
          </a:xfrm>
          <a:prstGeom prst="rect">
            <a:avLst/>
          </a:prstGeom>
          <a:noFill/>
          <a:ln w="9525">
            <a:noFill/>
            <a:miter lim="800000"/>
            <a:headEnd/>
            <a:tailEnd/>
          </a:ln>
          <a:effectLst/>
        </p:spPr>
      </p:pic>
      <p:sp>
        <p:nvSpPr>
          <p:cNvPr id="1027" name="Rectangle 3"/>
          <p:cNvSpPr>
            <a:spLocks noChangeArrowheads="1"/>
          </p:cNvSpPr>
          <p:nvPr/>
        </p:nvSpPr>
        <p:spPr bwMode="auto">
          <a:xfrm>
            <a:off x="1771650" y="3600450"/>
            <a:ext cx="6000750" cy="877163"/>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defTabSz="685800"/>
            <a:r>
              <a:rPr lang="en-US" sz="1050" b="0" dirty="0">
                <a:solidFill>
                  <a:prstClr val="black"/>
                </a:solidFill>
                <a:latin typeface="Courier New" pitchFamily="49" charset="0"/>
                <a:cs typeface="Courier New" pitchFamily="49" charset="0"/>
              </a:rPr>
              <a:t>class </a:t>
            </a:r>
            <a:r>
              <a:rPr lang="en-US" sz="1050" b="0" dirty="0" err="1">
                <a:solidFill>
                  <a:prstClr val="black"/>
                </a:solidFill>
                <a:latin typeface="Courier New" pitchFamily="49" charset="0"/>
                <a:cs typeface="Courier New" pitchFamily="49" charset="0"/>
              </a:rPr>
              <a:t>MountainBike</a:t>
            </a:r>
            <a:r>
              <a:rPr lang="en-US" sz="1050" b="0" dirty="0">
                <a:solidFill>
                  <a:prstClr val="black"/>
                </a:solidFill>
                <a:latin typeface="Courier New" pitchFamily="49" charset="0"/>
                <a:cs typeface="Courier New" pitchFamily="49" charset="0"/>
              </a:rPr>
              <a:t> </a:t>
            </a:r>
            <a:r>
              <a:rPr lang="en-US" sz="1050" dirty="0">
                <a:solidFill>
                  <a:prstClr val="black"/>
                </a:solidFill>
                <a:latin typeface="Courier New" pitchFamily="49" charset="0"/>
                <a:cs typeface="Courier New" pitchFamily="49" charset="0"/>
              </a:rPr>
              <a:t>extends</a:t>
            </a:r>
            <a:r>
              <a:rPr lang="en-US" sz="1050" b="0" dirty="0">
                <a:solidFill>
                  <a:prstClr val="black"/>
                </a:solidFill>
                <a:latin typeface="Courier New" pitchFamily="49" charset="0"/>
                <a:cs typeface="Courier New" pitchFamily="49" charset="0"/>
              </a:rPr>
              <a:t> Bicycle </a:t>
            </a:r>
          </a:p>
          <a:p>
            <a:pPr defTabSz="685800"/>
            <a:r>
              <a:rPr lang="en-US" sz="1050" b="0" dirty="0">
                <a:solidFill>
                  <a:prstClr val="black"/>
                </a:solidFill>
                <a:latin typeface="Courier New" pitchFamily="49" charset="0"/>
                <a:cs typeface="Courier New" pitchFamily="49" charset="0"/>
              </a:rPr>
              <a:t>{ </a:t>
            </a:r>
          </a:p>
          <a:p>
            <a:pPr defTabSz="685800"/>
            <a:r>
              <a:rPr lang="en-US" sz="1050" b="0" dirty="0">
                <a:solidFill>
                  <a:prstClr val="black"/>
                </a:solidFill>
                <a:latin typeface="Courier New" pitchFamily="49" charset="0"/>
                <a:cs typeface="Courier New" pitchFamily="49" charset="0"/>
              </a:rPr>
              <a:t>        // new fields and methods defining a mountain bike would go here </a:t>
            </a:r>
          </a:p>
          <a:p>
            <a:pPr defTabSz="685800"/>
            <a:endParaRPr lang="en-US" sz="1050" b="0" dirty="0">
              <a:solidFill>
                <a:prstClr val="black"/>
              </a:solidFill>
              <a:latin typeface="Courier New" pitchFamily="49" charset="0"/>
              <a:cs typeface="Courier New" pitchFamily="49" charset="0"/>
            </a:endParaRPr>
          </a:p>
          <a:p>
            <a:pPr defTabSz="685800"/>
            <a:r>
              <a:rPr lang="en-US" sz="1050" b="0" dirty="0">
                <a:solidFill>
                  <a:prstClr val="black"/>
                </a:solidFill>
                <a:latin typeface="Courier New" pitchFamily="49" charset="0"/>
                <a:cs typeface="Courier New" pitchFamily="49" charset="0"/>
              </a:rPr>
              <a:t>} </a:t>
            </a:r>
          </a:p>
        </p:txBody>
      </p:sp>
    </p:spTree>
    <p:extLst>
      <p:ext uri="{BB962C8B-B14F-4D97-AF65-F5344CB8AC3E}">
        <p14:creationId xmlns:p14="http://schemas.microsoft.com/office/powerpoint/2010/main" val="3984156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69" y="1250533"/>
            <a:ext cx="2487812" cy="1802125"/>
          </a:xfrm>
          <a:prstGeom prst="rect">
            <a:avLst/>
          </a:prstGeom>
        </p:spPr>
        <p:txBody>
          <a:bodyPr vert="horz" wrap="square" lIns="0" tIns="28095" rIns="0" bIns="0" rtlCol="0">
            <a:spAutoFit/>
          </a:bodyPr>
          <a:lstStyle/>
          <a:p>
            <a:pPr marL="8212" marR="3458">
              <a:lnSpc>
                <a:spcPct val="91100"/>
              </a:lnSpc>
              <a:spcBef>
                <a:spcPts val="221"/>
              </a:spcBef>
              <a:tabLst>
                <a:tab pos="193213" algn="l"/>
              </a:tabLst>
            </a:pPr>
            <a:r>
              <a:rPr sz="2800" u="sng" spc="35" baseline="1355" dirty="0">
                <a:solidFill>
                  <a:srgbClr val="0000FF"/>
                </a:solidFill>
                <a:uFill>
                  <a:solidFill>
                    <a:srgbClr val="0000FF"/>
                  </a:solidFill>
                </a:uFill>
              </a:rPr>
              <a:t>Inheritance</a:t>
            </a:r>
            <a:r>
              <a:rPr sz="2800" spc="35" baseline="1355" dirty="0">
                <a:solidFill>
                  <a:srgbClr val="0000FF"/>
                </a:solidFill>
              </a:rPr>
              <a:t> </a:t>
            </a:r>
            <a:r>
              <a:rPr sz="1800" b="0" spc="51" dirty="0"/>
              <a:t>means </a:t>
            </a:r>
            <a:r>
              <a:rPr sz="1800" b="0" spc="92" dirty="0"/>
              <a:t>that </a:t>
            </a:r>
            <a:r>
              <a:rPr sz="1800" b="0" spc="88" dirty="0"/>
              <a:t>methods  </a:t>
            </a:r>
            <a:r>
              <a:rPr sz="1800" b="0" spc="123" dirty="0"/>
              <a:t>and/or </a:t>
            </a:r>
            <a:r>
              <a:rPr sz="1800" b="0" spc="82" dirty="0"/>
              <a:t>attributes </a:t>
            </a:r>
            <a:r>
              <a:rPr sz="1800" b="0" spc="75" dirty="0"/>
              <a:t>defined </a:t>
            </a:r>
            <a:r>
              <a:rPr sz="1800" b="0" spc="92" dirty="0"/>
              <a:t>in </a:t>
            </a:r>
            <a:r>
              <a:rPr sz="1800" b="0" spc="41" dirty="0"/>
              <a:t>an  </a:t>
            </a:r>
            <a:r>
              <a:rPr sz="1800" b="0" spc="78" dirty="0"/>
              <a:t>object </a:t>
            </a:r>
            <a:r>
              <a:rPr sz="1800" b="0" spc="27" dirty="0"/>
              <a:t>class </a:t>
            </a:r>
            <a:r>
              <a:rPr sz="1800" b="0" spc="34" dirty="0"/>
              <a:t>can </a:t>
            </a:r>
            <a:r>
              <a:rPr sz="1800" b="0" spc="54" dirty="0"/>
              <a:t>be </a:t>
            </a:r>
            <a:r>
              <a:rPr sz="1800" b="0" spc="78" dirty="0"/>
              <a:t>inherited </a:t>
            </a:r>
            <a:r>
              <a:rPr sz="1800" b="0" spc="95" dirty="0"/>
              <a:t>or  </a:t>
            </a:r>
            <a:r>
              <a:rPr sz="1800" b="0" spc="54" dirty="0"/>
              <a:t>reused </a:t>
            </a:r>
            <a:r>
              <a:rPr sz="1800" b="0" spc="71" dirty="0"/>
              <a:t>by </a:t>
            </a:r>
            <a:r>
              <a:rPr sz="1800" b="0" spc="75" dirty="0"/>
              <a:t>another </a:t>
            </a:r>
            <a:r>
              <a:rPr sz="1800" b="0" spc="78" dirty="0"/>
              <a:t>object</a:t>
            </a:r>
            <a:r>
              <a:rPr sz="1800" b="0" spc="-20" dirty="0"/>
              <a:t> </a:t>
            </a:r>
            <a:r>
              <a:rPr sz="1800" b="0" spc="34" dirty="0"/>
              <a:t>class.</a:t>
            </a:r>
            <a:endParaRPr sz="1800" dirty="0"/>
          </a:p>
        </p:txBody>
      </p:sp>
      <p:sp>
        <p:nvSpPr>
          <p:cNvPr id="3" name="object 3"/>
          <p:cNvSpPr txBox="1"/>
          <p:nvPr/>
        </p:nvSpPr>
        <p:spPr>
          <a:xfrm>
            <a:off x="1901530" y="1821923"/>
            <a:ext cx="5397217" cy="205572"/>
          </a:xfrm>
          <a:prstGeom prst="rect">
            <a:avLst/>
          </a:prstGeom>
        </p:spPr>
        <p:txBody>
          <a:bodyPr vert="horz" wrap="square" lIns="0" tIns="28959" rIns="0" bIns="0" rtlCol="0">
            <a:spAutoFit/>
          </a:bodyPr>
          <a:lstStyle/>
          <a:p>
            <a:pPr marL="8213" marR="1942075" defTabSz="622432" fontAlgn="auto">
              <a:lnSpc>
                <a:spcPct val="90700"/>
              </a:lnSpc>
              <a:spcBef>
                <a:spcPts val="227"/>
              </a:spcBef>
              <a:spcAft>
                <a:spcPts val="0"/>
              </a:spcAft>
              <a:buClr>
                <a:srgbClr val="2CA1BE"/>
              </a:buClr>
              <a:buSzPct val="68292"/>
              <a:tabLst>
                <a:tab pos="193646" algn="l"/>
                <a:tab pos="194078" algn="l"/>
              </a:tabLst>
            </a:pPr>
            <a:endParaRPr sz="1259" b="0" dirty="0">
              <a:solidFill>
                <a:prstClr val="black"/>
              </a:solidFill>
              <a:latin typeface="Arial"/>
              <a:cs typeface="Arial"/>
            </a:endParaRPr>
          </a:p>
        </p:txBody>
      </p:sp>
      <p:sp>
        <p:nvSpPr>
          <p:cNvPr id="4" name="object 4"/>
          <p:cNvSpPr/>
          <p:nvPr/>
        </p:nvSpPr>
        <p:spPr>
          <a:xfrm>
            <a:off x="251520" y="262841"/>
            <a:ext cx="2549300" cy="695666"/>
          </a:xfrm>
          <a:prstGeom prst="rect">
            <a:avLst/>
          </a:prstGeom>
          <a:blipFill>
            <a:blip r:embed="rId2" cstate="print"/>
            <a:stretch>
              <a:fillRect/>
            </a:stretch>
          </a:blipFill>
        </p:spPr>
        <p:txBody>
          <a:bodyPr wrap="square" lIns="0" tIns="0" rIns="0" bIns="0" rtlCol="0"/>
          <a:lstStyle/>
          <a:p>
            <a:pPr defTabSz="622432" fontAlgn="auto">
              <a:spcBef>
                <a:spcPts val="0"/>
              </a:spcBef>
              <a:spcAft>
                <a:spcPts val="0"/>
              </a:spcAft>
            </a:pPr>
            <a:endParaRPr sz="1225" b="0">
              <a:solidFill>
                <a:prstClr val="black"/>
              </a:solidFill>
              <a:latin typeface="Calibri"/>
              <a:cs typeface="+mn-cs"/>
            </a:endParaRPr>
          </a:p>
        </p:txBody>
      </p:sp>
      <p:sp>
        <p:nvSpPr>
          <p:cNvPr id="5" name="object 5"/>
          <p:cNvSpPr/>
          <p:nvPr/>
        </p:nvSpPr>
        <p:spPr>
          <a:xfrm>
            <a:off x="6318921" y="1467520"/>
            <a:ext cx="2522891" cy="3240392"/>
          </a:xfrm>
          <a:prstGeom prst="rect">
            <a:avLst/>
          </a:prstGeom>
          <a:blipFill>
            <a:blip r:embed="rId3" cstate="print"/>
            <a:stretch>
              <a:fillRect/>
            </a:stretch>
          </a:blipFill>
        </p:spPr>
        <p:txBody>
          <a:bodyPr wrap="square" lIns="0" tIns="0" rIns="0" bIns="0" rtlCol="0"/>
          <a:lstStyle/>
          <a:p>
            <a:pPr defTabSz="622432" fontAlgn="auto">
              <a:spcBef>
                <a:spcPts val="0"/>
              </a:spcBef>
              <a:spcAft>
                <a:spcPts val="0"/>
              </a:spcAft>
            </a:pPr>
            <a:endParaRPr sz="1225" b="0">
              <a:solidFill>
                <a:prstClr val="black"/>
              </a:solidFill>
              <a:latin typeface="Calibri"/>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935" defTabSz="622432" fontAlgn="auto">
              <a:lnSpc>
                <a:spcPts val="885"/>
              </a:lnSpc>
              <a:spcBef>
                <a:spcPts val="0"/>
              </a:spcBef>
              <a:spcAft>
                <a:spcPts val="0"/>
              </a:spcAft>
            </a:pPr>
            <a:fld id="{81D60167-4931-47E6-BA6A-407CBD079E47}" type="slidenum">
              <a:rPr dirty="0">
                <a:solidFill>
                  <a:prstClr val="black"/>
                </a:solidFill>
              </a:rPr>
              <a:pPr marL="25935" defTabSz="622432" fontAlgn="auto">
                <a:lnSpc>
                  <a:spcPts val="885"/>
                </a:lnSpc>
                <a:spcBef>
                  <a:spcPts val="0"/>
                </a:spcBef>
                <a:spcAft>
                  <a:spcPts val="0"/>
                </a:spcAft>
              </a:pPr>
              <a:t>33</a:t>
            </a:fld>
            <a:endParaRPr dirty="0">
              <a:solidFill>
                <a:prstClr val="black"/>
              </a:solidFill>
            </a:endParaRPr>
          </a:p>
        </p:txBody>
      </p:sp>
      <p:sp>
        <p:nvSpPr>
          <p:cNvPr id="7" name="Oval 6">
            <a:extLst>
              <a:ext uri="{FF2B5EF4-FFF2-40B4-BE49-F238E27FC236}">
                <a16:creationId xmlns:a16="http://schemas.microsoft.com/office/drawing/2014/main" id="{E8970EDF-E588-7C41-859F-70DA263ACB3F}"/>
              </a:ext>
            </a:extLst>
          </p:cNvPr>
          <p:cNvSpPr/>
          <p:nvPr/>
        </p:nvSpPr>
        <p:spPr>
          <a:xfrm>
            <a:off x="3225554" y="783444"/>
            <a:ext cx="2520280" cy="13681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Super class</a:t>
            </a:r>
          </a:p>
          <a:p>
            <a:pPr algn="ctr"/>
            <a:r>
              <a:rPr lang="en-GB" dirty="0"/>
              <a:t>Parent class</a:t>
            </a:r>
          </a:p>
          <a:p>
            <a:pPr algn="ctr"/>
            <a:r>
              <a:rPr lang="en-GB" dirty="0"/>
              <a:t>Base class</a:t>
            </a:r>
          </a:p>
        </p:txBody>
      </p:sp>
      <p:sp>
        <p:nvSpPr>
          <p:cNvPr id="8" name="Oval 7">
            <a:extLst>
              <a:ext uri="{FF2B5EF4-FFF2-40B4-BE49-F238E27FC236}">
                <a16:creationId xmlns:a16="http://schemas.microsoft.com/office/drawing/2014/main" id="{306F8257-9988-9F41-90D5-7D90166FABD3}"/>
              </a:ext>
            </a:extLst>
          </p:cNvPr>
          <p:cNvSpPr/>
          <p:nvPr/>
        </p:nvSpPr>
        <p:spPr>
          <a:xfrm>
            <a:off x="3233562" y="2931420"/>
            <a:ext cx="2520280" cy="13681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Subclass</a:t>
            </a:r>
          </a:p>
          <a:p>
            <a:pPr algn="ctr"/>
            <a:r>
              <a:rPr lang="en-GB" dirty="0"/>
              <a:t>Child class</a:t>
            </a:r>
          </a:p>
          <a:p>
            <a:pPr algn="ctr"/>
            <a:r>
              <a:rPr lang="en-GB" dirty="0"/>
              <a:t>Extended class</a:t>
            </a:r>
          </a:p>
        </p:txBody>
      </p:sp>
      <p:cxnSp>
        <p:nvCxnSpPr>
          <p:cNvPr id="10" name="Straight Arrow Connector 9">
            <a:extLst>
              <a:ext uri="{FF2B5EF4-FFF2-40B4-BE49-F238E27FC236}">
                <a16:creationId xmlns:a16="http://schemas.microsoft.com/office/drawing/2014/main" id="{3700956E-F8E0-C747-8285-AEFDD5F29AD0}"/>
              </a:ext>
            </a:extLst>
          </p:cNvPr>
          <p:cNvCxnSpPr>
            <a:cxnSpLocks/>
            <a:stCxn id="7" idx="4"/>
            <a:endCxn id="8" idx="0"/>
          </p:cNvCxnSpPr>
          <p:nvPr/>
        </p:nvCxnSpPr>
        <p:spPr>
          <a:xfrm>
            <a:off x="4485694" y="2151596"/>
            <a:ext cx="8008" cy="7798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638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t>An Inheritance Hierarchy</a:t>
            </a:r>
          </a:p>
        </p:txBody>
      </p:sp>
      <p:sp>
        <p:nvSpPr>
          <p:cNvPr id="220171" name="Line 11"/>
          <p:cNvSpPr>
            <a:spLocks noChangeShapeType="1"/>
          </p:cNvSpPr>
          <p:nvPr/>
        </p:nvSpPr>
        <p:spPr bwMode="auto">
          <a:xfrm flipH="1">
            <a:off x="2514600" y="1600200"/>
            <a:ext cx="2286000" cy="80010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2" name="Line 12"/>
          <p:cNvSpPr>
            <a:spLocks noChangeShapeType="1"/>
          </p:cNvSpPr>
          <p:nvPr/>
        </p:nvSpPr>
        <p:spPr bwMode="auto">
          <a:xfrm>
            <a:off x="4457700" y="1543050"/>
            <a:ext cx="0" cy="97155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3" name="Line 13"/>
          <p:cNvSpPr>
            <a:spLocks noChangeShapeType="1"/>
          </p:cNvSpPr>
          <p:nvPr/>
        </p:nvSpPr>
        <p:spPr bwMode="auto">
          <a:xfrm>
            <a:off x="4000500" y="1600200"/>
            <a:ext cx="2743200" cy="74295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4" name="Line 14"/>
          <p:cNvSpPr>
            <a:spLocks noChangeShapeType="1"/>
          </p:cNvSpPr>
          <p:nvPr/>
        </p:nvSpPr>
        <p:spPr bwMode="auto">
          <a:xfrm flipH="1">
            <a:off x="1943100" y="2514600"/>
            <a:ext cx="742950" cy="97155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5" name="Line 15"/>
          <p:cNvSpPr>
            <a:spLocks noChangeShapeType="1"/>
          </p:cNvSpPr>
          <p:nvPr/>
        </p:nvSpPr>
        <p:spPr bwMode="auto">
          <a:xfrm>
            <a:off x="2457450" y="2457450"/>
            <a:ext cx="1028700" cy="108585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6" name="Line 16"/>
          <p:cNvSpPr>
            <a:spLocks noChangeShapeType="1"/>
          </p:cNvSpPr>
          <p:nvPr/>
        </p:nvSpPr>
        <p:spPr bwMode="auto">
          <a:xfrm flipH="1">
            <a:off x="5257800" y="2514600"/>
            <a:ext cx="1314450" cy="97155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77" name="Line 17"/>
          <p:cNvSpPr>
            <a:spLocks noChangeShapeType="1"/>
          </p:cNvSpPr>
          <p:nvPr/>
        </p:nvSpPr>
        <p:spPr bwMode="auto">
          <a:xfrm>
            <a:off x="6343650" y="2514600"/>
            <a:ext cx="800100" cy="1028700"/>
          </a:xfrm>
          <a:prstGeom prst="line">
            <a:avLst/>
          </a:prstGeom>
          <a:noFill/>
          <a:ln w="12700">
            <a:solidFill>
              <a:schemeClr val="tx1"/>
            </a:solidFill>
            <a:round/>
            <a:headEnd/>
            <a:tailEnd/>
          </a:ln>
          <a:effectLst/>
        </p:spPr>
        <p:txBody>
          <a:bodyPr wrap="none" anchor="ctr"/>
          <a:lstStyle/>
          <a:p>
            <a:pPr defTabSz="685800" fontAlgn="auto">
              <a:spcBef>
                <a:spcPts val="0"/>
              </a:spcBef>
              <a:spcAft>
                <a:spcPts val="0"/>
              </a:spcAft>
            </a:pPr>
            <a:endParaRPr lang="en-US" sz="1350" b="0">
              <a:solidFill>
                <a:prstClr val="black"/>
              </a:solidFill>
              <a:latin typeface="Gill Sans MT"/>
              <a:cs typeface="+mn-cs"/>
            </a:endParaRPr>
          </a:p>
        </p:txBody>
      </p:sp>
      <p:sp>
        <p:nvSpPr>
          <p:cNvPr id="220163" name="AutoShape 3"/>
          <p:cNvSpPr>
            <a:spLocks noChangeArrowheads="1"/>
          </p:cNvSpPr>
          <p:nvPr/>
        </p:nvSpPr>
        <p:spPr bwMode="auto">
          <a:xfrm>
            <a:off x="3657600" y="1371600"/>
            <a:ext cx="16002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Vehicle</a:t>
            </a:r>
          </a:p>
        </p:txBody>
      </p:sp>
      <p:sp>
        <p:nvSpPr>
          <p:cNvPr id="220164" name="AutoShape 4"/>
          <p:cNvSpPr>
            <a:spLocks noChangeArrowheads="1"/>
          </p:cNvSpPr>
          <p:nvPr/>
        </p:nvSpPr>
        <p:spPr bwMode="auto">
          <a:xfrm>
            <a:off x="1771650" y="2286000"/>
            <a:ext cx="16002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Automobile</a:t>
            </a:r>
          </a:p>
        </p:txBody>
      </p:sp>
      <p:sp>
        <p:nvSpPr>
          <p:cNvPr id="220165" name="AutoShape 5"/>
          <p:cNvSpPr>
            <a:spLocks noChangeArrowheads="1"/>
          </p:cNvSpPr>
          <p:nvPr/>
        </p:nvSpPr>
        <p:spPr bwMode="auto">
          <a:xfrm>
            <a:off x="3714750" y="2286000"/>
            <a:ext cx="16002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Motorcycle</a:t>
            </a:r>
          </a:p>
        </p:txBody>
      </p:sp>
      <p:sp>
        <p:nvSpPr>
          <p:cNvPr id="220166" name="AutoShape 6"/>
          <p:cNvSpPr>
            <a:spLocks noChangeArrowheads="1"/>
          </p:cNvSpPr>
          <p:nvPr/>
        </p:nvSpPr>
        <p:spPr bwMode="auto">
          <a:xfrm>
            <a:off x="5715000" y="2286000"/>
            <a:ext cx="16002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Bus</a:t>
            </a:r>
          </a:p>
        </p:txBody>
      </p:sp>
      <p:sp>
        <p:nvSpPr>
          <p:cNvPr id="220167" name="AutoShape 7"/>
          <p:cNvSpPr>
            <a:spLocks noChangeArrowheads="1"/>
          </p:cNvSpPr>
          <p:nvPr/>
        </p:nvSpPr>
        <p:spPr bwMode="auto">
          <a:xfrm>
            <a:off x="1428750" y="3314700"/>
            <a:ext cx="108585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Sedan</a:t>
            </a:r>
          </a:p>
        </p:txBody>
      </p:sp>
      <p:sp>
        <p:nvSpPr>
          <p:cNvPr id="220168" name="AutoShape 8"/>
          <p:cNvSpPr>
            <a:spLocks noChangeArrowheads="1"/>
          </p:cNvSpPr>
          <p:nvPr/>
        </p:nvSpPr>
        <p:spPr bwMode="auto">
          <a:xfrm>
            <a:off x="2743200" y="3314700"/>
            <a:ext cx="142875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Sports Car</a:t>
            </a:r>
          </a:p>
        </p:txBody>
      </p:sp>
      <p:sp>
        <p:nvSpPr>
          <p:cNvPr id="220169" name="AutoShape 9"/>
          <p:cNvSpPr>
            <a:spLocks noChangeArrowheads="1"/>
          </p:cNvSpPr>
          <p:nvPr/>
        </p:nvSpPr>
        <p:spPr bwMode="auto">
          <a:xfrm>
            <a:off x="6286500" y="3314700"/>
            <a:ext cx="14859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School Bus</a:t>
            </a:r>
          </a:p>
        </p:txBody>
      </p:sp>
      <p:sp>
        <p:nvSpPr>
          <p:cNvPr id="220170" name="AutoShape 10"/>
          <p:cNvSpPr>
            <a:spLocks noChangeArrowheads="1"/>
          </p:cNvSpPr>
          <p:nvPr/>
        </p:nvSpPr>
        <p:spPr bwMode="auto">
          <a:xfrm>
            <a:off x="4514850" y="3314700"/>
            <a:ext cx="1485900" cy="342900"/>
          </a:xfrm>
          <a:prstGeom prst="roundRect">
            <a:avLst>
              <a:gd name="adj" fmla="val 50000"/>
            </a:avLst>
          </a:prstGeom>
          <a:solidFill>
            <a:srgbClr val="CCCCFF"/>
          </a:solidFill>
          <a:ln w="12700">
            <a:solidFill>
              <a:schemeClr val="tx1"/>
            </a:solidFill>
            <a:round/>
            <a:headEnd/>
            <a:tailEnd/>
          </a:ln>
          <a:effectLst/>
        </p:spPr>
        <p:txBody>
          <a:bodyPr wrap="none" anchor="ctr"/>
          <a:lstStyle/>
          <a:p>
            <a:pPr algn="ctr" defTabSz="685800" fontAlgn="auto">
              <a:spcBef>
                <a:spcPts val="0"/>
              </a:spcBef>
              <a:spcAft>
                <a:spcPts val="0"/>
              </a:spcAft>
            </a:pPr>
            <a:r>
              <a:rPr lang="en-US" sz="1350" b="0">
                <a:solidFill>
                  <a:prstClr val="black"/>
                </a:solidFill>
                <a:latin typeface="Gill Sans MT"/>
                <a:cs typeface="+mn-cs"/>
              </a:rPr>
              <a:t>Luxury Bus</a:t>
            </a:r>
          </a:p>
        </p:txBody>
      </p:sp>
      <p:sp>
        <p:nvSpPr>
          <p:cNvPr id="220178" name="Text Box 18"/>
          <p:cNvSpPr txBox="1">
            <a:spLocks noChangeArrowheads="1"/>
          </p:cNvSpPr>
          <p:nvPr/>
        </p:nvSpPr>
        <p:spPr bwMode="auto">
          <a:xfrm>
            <a:off x="1588294" y="3915966"/>
            <a:ext cx="5955506" cy="507831"/>
          </a:xfrm>
          <a:prstGeom prst="rect">
            <a:avLst/>
          </a:prstGeom>
          <a:noFill/>
          <a:ln w="12700">
            <a:noFill/>
            <a:miter lim="800000"/>
            <a:headEnd/>
            <a:tailEnd/>
          </a:ln>
          <a:effectLst/>
        </p:spPr>
        <p:txBody>
          <a:bodyPr>
            <a:spAutoFit/>
          </a:bodyPr>
          <a:lstStyle/>
          <a:p>
            <a:pPr defTabSz="685800" fontAlgn="auto">
              <a:spcBef>
                <a:spcPts val="0"/>
              </a:spcBef>
              <a:spcAft>
                <a:spcPts val="0"/>
              </a:spcAft>
            </a:pPr>
            <a:r>
              <a:rPr lang="en-US" sz="1350" b="0">
                <a:solidFill>
                  <a:prstClr val="black"/>
                </a:solidFill>
                <a:latin typeface="Gill Sans MT"/>
                <a:cs typeface="+mn-cs"/>
              </a:rPr>
              <a:t>What properties does each vehicle inherit from the types of vehicles above it in the diagram?</a:t>
            </a:r>
          </a:p>
        </p:txBody>
      </p:sp>
    </p:spTree>
    <p:extLst>
      <p:ext uri="{BB962C8B-B14F-4D97-AF65-F5344CB8AC3E}">
        <p14:creationId xmlns:p14="http://schemas.microsoft.com/office/powerpoint/2010/main" val="178760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Object-Oriented Design</a:t>
            </a:r>
            <a:endParaRPr lang="en-GB" dirty="0"/>
          </a:p>
        </p:txBody>
      </p:sp>
      <p:sp>
        <p:nvSpPr>
          <p:cNvPr id="57349" name="Text Box 5"/>
          <p:cNvSpPr txBox="1">
            <a:spLocks noChangeArrowheads="1"/>
          </p:cNvSpPr>
          <p:nvPr/>
        </p:nvSpPr>
        <p:spPr bwMode="auto">
          <a:xfrm>
            <a:off x="1089398" y="1502569"/>
            <a:ext cx="6858048" cy="2839239"/>
          </a:xfrm>
          <a:prstGeom prst="rect">
            <a:avLst/>
          </a:prstGeom>
          <a:noFill/>
          <a:ln w="9525">
            <a:noFill/>
            <a:miter lim="800000"/>
            <a:headEnd/>
            <a:tailEnd/>
          </a:ln>
          <a:effectLst/>
        </p:spPr>
        <p:txBody>
          <a:bodyPr wrap="square">
            <a:spAutoFit/>
          </a:bodyPr>
          <a:lstStyle/>
          <a:p>
            <a:pPr defTabSz="685800" eaLnBrk="0" hangingPunct="0">
              <a:spcBef>
                <a:spcPct val="50000"/>
              </a:spcBef>
              <a:buClr>
                <a:prstClr val="black"/>
              </a:buClr>
              <a:buSzPct val="100000"/>
              <a:buFont typeface="Arial" pitchFamily="34" charset="0"/>
              <a:buChar char="•"/>
            </a:pPr>
            <a:r>
              <a:rPr lang="en-IE" sz="2100" b="0" dirty="0">
                <a:solidFill>
                  <a:prstClr val="black"/>
                </a:solidFill>
                <a:latin typeface="Calibri"/>
                <a:cs typeface="+mn-cs"/>
              </a:rPr>
              <a:t> The system is viewed as a collection of interacting objects. </a:t>
            </a:r>
          </a:p>
          <a:p>
            <a:pPr defTabSz="685800" eaLnBrk="0" hangingPunct="0">
              <a:spcBef>
                <a:spcPct val="50000"/>
              </a:spcBef>
              <a:buClr>
                <a:prstClr val="black"/>
              </a:buClr>
              <a:buSzPct val="100000"/>
              <a:buFontTx/>
              <a:buChar char="•"/>
            </a:pPr>
            <a:r>
              <a:rPr lang="en-IE" sz="2100" b="0" dirty="0">
                <a:solidFill>
                  <a:prstClr val="black"/>
                </a:solidFill>
                <a:latin typeface="Calibri"/>
                <a:cs typeface="+mn-cs"/>
              </a:rPr>
              <a:t> The </a:t>
            </a:r>
            <a:r>
              <a:rPr lang="en-IE" sz="2100" dirty="0">
                <a:solidFill>
                  <a:srgbClr val="B54703"/>
                </a:solidFill>
                <a:latin typeface="Calibri"/>
                <a:cs typeface="+mn-cs"/>
              </a:rPr>
              <a:t>system state is decentralised</a:t>
            </a:r>
            <a:r>
              <a:rPr lang="en-IE" sz="2100" b="0" dirty="0">
                <a:solidFill>
                  <a:prstClr val="black"/>
                </a:solidFill>
                <a:latin typeface="Calibri"/>
                <a:cs typeface="+mn-cs"/>
              </a:rPr>
              <a:t> and each object manages its own state. </a:t>
            </a:r>
          </a:p>
          <a:p>
            <a:pPr defTabSz="685800" eaLnBrk="0" hangingPunct="0">
              <a:spcBef>
                <a:spcPct val="50000"/>
              </a:spcBef>
              <a:buClr>
                <a:prstClr val="black"/>
              </a:buClr>
              <a:buSzPct val="100000"/>
              <a:buFontTx/>
              <a:buChar char="•"/>
            </a:pPr>
            <a:r>
              <a:rPr lang="en-IE" sz="2100" b="0" dirty="0">
                <a:solidFill>
                  <a:prstClr val="black"/>
                </a:solidFill>
                <a:latin typeface="Calibri"/>
                <a:cs typeface="+mn-cs"/>
              </a:rPr>
              <a:t>Note use of internal state against functional programming</a:t>
            </a:r>
          </a:p>
          <a:p>
            <a:pPr defTabSz="685800" eaLnBrk="0" hangingPunct="0">
              <a:spcBef>
                <a:spcPct val="50000"/>
              </a:spcBef>
              <a:buClr>
                <a:prstClr val="black"/>
              </a:buClr>
              <a:buSzPct val="100000"/>
              <a:buFontTx/>
              <a:buChar char="•"/>
            </a:pPr>
            <a:r>
              <a:rPr lang="en-IE" sz="2100" b="0" dirty="0">
                <a:solidFill>
                  <a:prstClr val="black"/>
                </a:solidFill>
                <a:latin typeface="Calibri"/>
                <a:cs typeface="+mn-cs"/>
              </a:rPr>
              <a:t> Objects may be instances of an object class and communicate by exchanging messages.</a:t>
            </a:r>
          </a:p>
          <a:p>
            <a:pPr defTabSz="685800">
              <a:lnSpc>
                <a:spcPct val="90000"/>
              </a:lnSpc>
              <a:spcBef>
                <a:spcPct val="50000"/>
              </a:spcBef>
              <a:buFontTx/>
              <a:buChar char="•"/>
            </a:pPr>
            <a:endParaRPr lang="en-IE" sz="1500" dirty="0">
              <a:solidFill>
                <a:prstClr val="black"/>
              </a:solidFill>
              <a:latin typeface="Calibri"/>
              <a:cs typeface="+mn-cs"/>
            </a:endParaRPr>
          </a:p>
        </p:txBody>
      </p:sp>
      <p:sp>
        <p:nvSpPr>
          <p:cNvPr id="4" name="Slide Number Placeholder 3"/>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35</a:t>
            </a:fld>
            <a:endParaRPr lang="en-US">
              <a:solidFill>
                <a:srgbClr val="424456">
                  <a:shade val="90000"/>
                </a:srgbClr>
              </a:solidFill>
              <a:latin typeface="Times New Roman" charset="0"/>
              <a:cs typeface="+mn-cs"/>
            </a:endParaRPr>
          </a:p>
        </p:txBody>
      </p:sp>
      <p:sp>
        <p:nvSpPr>
          <p:cNvPr id="5" name="Footer Placeholder 4"/>
          <p:cNvSpPr>
            <a:spLocks noGrp="1"/>
          </p:cNvSpPr>
          <p:nvPr>
            <p:ph type="ftr" sz="quarter" idx="11"/>
          </p:nvPr>
        </p:nvSpPr>
        <p:spPr/>
        <p:txBody>
          <a:bodyPr/>
          <a:lstStyle/>
          <a:p>
            <a:pPr defTabSz="685800">
              <a:lnSpc>
                <a:spcPct val="90000"/>
              </a:lnSpc>
              <a:spcBef>
                <a:spcPct val="20000"/>
              </a:spcBef>
              <a:buFontTx/>
              <a:buChar char="•"/>
            </a:pPr>
            <a:r>
              <a:rPr lang="en-US">
                <a:solidFill>
                  <a:srgbClr val="424456">
                    <a:shade val="90000"/>
                  </a:srgbClr>
                </a:solidFill>
                <a:latin typeface="Times New Roman" charset="0"/>
                <a:cs typeface="+mn-cs"/>
              </a:rPr>
              <a:t>COMP201 - Software Engineering</a:t>
            </a:r>
          </a:p>
        </p:txBody>
      </p:sp>
    </p:spTree>
    <p:extLst>
      <p:ext uri="{BB962C8B-B14F-4D97-AF65-F5344CB8AC3E}">
        <p14:creationId xmlns:p14="http://schemas.microsoft.com/office/powerpoint/2010/main" val="3045336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BA1F1A-9B55-C641-A474-C44C7FB44540}"/>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5" name="Footer Placeholder 4">
            <a:extLst>
              <a:ext uri="{FF2B5EF4-FFF2-40B4-BE49-F238E27FC236}">
                <a16:creationId xmlns:a16="http://schemas.microsoft.com/office/drawing/2014/main" id="{ECD4DE5D-762F-CB49-A7AB-9BC75CB63AE4}"/>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6" name="Slide Number Placeholder 5">
            <a:extLst>
              <a:ext uri="{FF2B5EF4-FFF2-40B4-BE49-F238E27FC236}">
                <a16:creationId xmlns:a16="http://schemas.microsoft.com/office/drawing/2014/main" id="{979B342F-3060-A14A-9A31-D2976B8006EF}"/>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78D9CA18-304E-E04F-8772-ACFD49F24EB6}" type="slidenum">
              <a:rPr lang="en-US" altLang="en-US" sz="1050" b="0">
                <a:solidFill>
                  <a:srgbClr val="000000"/>
                </a:solidFill>
                <a:cs typeface="+mn-cs"/>
              </a:rPr>
              <a:pPr defTabSz="685800" eaLnBrk="0" hangingPunct="0"/>
              <a:t>36</a:t>
            </a:fld>
            <a:endParaRPr lang="en-US" altLang="en-US" sz="1050" b="0">
              <a:solidFill>
                <a:srgbClr val="000000"/>
              </a:solidFill>
              <a:cs typeface="+mn-cs"/>
            </a:endParaRPr>
          </a:p>
        </p:txBody>
      </p:sp>
      <p:sp>
        <p:nvSpPr>
          <p:cNvPr id="65538" name="Rectangle 2">
            <a:extLst>
              <a:ext uri="{FF2B5EF4-FFF2-40B4-BE49-F238E27FC236}">
                <a16:creationId xmlns:a16="http://schemas.microsoft.com/office/drawing/2014/main" id="{78D1CDBA-7229-EF4E-B2C0-0527C1CBF654}"/>
              </a:ext>
            </a:extLst>
          </p:cNvPr>
          <p:cNvSpPr>
            <a:spLocks noGrp="1" noChangeArrowheads="1"/>
          </p:cNvSpPr>
          <p:nvPr>
            <p:ph type="title"/>
          </p:nvPr>
        </p:nvSpPr>
        <p:spPr/>
        <p:txBody>
          <a:bodyPr/>
          <a:lstStyle/>
          <a:p>
            <a:pPr>
              <a:defRPr/>
            </a:pPr>
            <a:r>
              <a:rPr lang="en-US">
                <a:cs typeface="+mj-cs"/>
              </a:rPr>
              <a:t>Is Something a Class or an Instance?</a:t>
            </a:r>
          </a:p>
        </p:txBody>
      </p:sp>
      <p:sp>
        <p:nvSpPr>
          <p:cNvPr id="65539" name="Rectangle 3">
            <a:extLst>
              <a:ext uri="{FF2B5EF4-FFF2-40B4-BE49-F238E27FC236}">
                <a16:creationId xmlns:a16="http://schemas.microsoft.com/office/drawing/2014/main" id="{8F1D21CC-A780-7043-B540-E2E258C132CD}"/>
              </a:ext>
            </a:extLst>
          </p:cNvPr>
          <p:cNvSpPr>
            <a:spLocks noGrp="1" noChangeArrowheads="1"/>
          </p:cNvSpPr>
          <p:nvPr>
            <p:ph type="body" idx="1"/>
          </p:nvPr>
        </p:nvSpPr>
        <p:spPr>
          <a:xfrm>
            <a:off x="2057400" y="800100"/>
            <a:ext cx="5657850" cy="3829050"/>
          </a:xfrm>
        </p:spPr>
        <p:txBody>
          <a:bodyPr/>
          <a:lstStyle/>
          <a:p>
            <a:pPr lvl="1">
              <a:lnSpc>
                <a:spcPct val="90000"/>
              </a:lnSpc>
            </a:pPr>
            <a:r>
              <a:rPr lang="en-GB" altLang="en-US" sz="1500"/>
              <a:t>Something should be a </a:t>
            </a:r>
            <a:r>
              <a:rPr lang="en-GB" altLang="en-US" sz="1500" i="1"/>
              <a:t>class</a:t>
            </a:r>
            <a:r>
              <a:rPr lang="en-GB" altLang="en-US" sz="1500"/>
              <a:t> if it could have instances</a:t>
            </a:r>
          </a:p>
          <a:p>
            <a:pPr lvl="1">
              <a:lnSpc>
                <a:spcPct val="90000"/>
              </a:lnSpc>
            </a:pPr>
            <a:r>
              <a:rPr lang="en-GB" altLang="en-US" sz="1500"/>
              <a:t>Something should be an </a:t>
            </a:r>
            <a:r>
              <a:rPr lang="en-GB" altLang="en-US" sz="1500" i="1"/>
              <a:t>instance</a:t>
            </a:r>
            <a:r>
              <a:rPr lang="en-GB" altLang="en-US" sz="1500"/>
              <a:t> if it is clearly a </a:t>
            </a:r>
            <a:r>
              <a:rPr lang="en-GB" altLang="en-US" sz="1500" i="1"/>
              <a:t>single</a:t>
            </a:r>
            <a:r>
              <a:rPr lang="en-GB" altLang="en-US" sz="1500"/>
              <a:t> member of the set defined by a class</a:t>
            </a:r>
            <a:r>
              <a:rPr lang="en-US" altLang="en-US" sz="1500"/>
              <a:t>  </a:t>
            </a:r>
          </a:p>
          <a:p>
            <a:pPr marL="0" indent="0" algn="just">
              <a:lnSpc>
                <a:spcPct val="96000"/>
              </a:lnSpc>
            </a:pPr>
            <a:r>
              <a:rPr lang="en-GB" altLang="en-US" sz="1500" i="1"/>
              <a:t>Film</a:t>
            </a:r>
            <a:endParaRPr lang="en-GB" altLang="en-US" sz="1500"/>
          </a:p>
          <a:p>
            <a:pPr lvl="1" algn="just">
              <a:lnSpc>
                <a:spcPct val="96000"/>
              </a:lnSpc>
            </a:pPr>
            <a:r>
              <a:rPr lang="en-GB" altLang="en-US" sz="1500"/>
              <a:t>Class; instances are individual films.</a:t>
            </a:r>
          </a:p>
          <a:p>
            <a:pPr marL="0" indent="0" algn="just">
              <a:lnSpc>
                <a:spcPct val="96000"/>
              </a:lnSpc>
            </a:pPr>
            <a:r>
              <a:rPr lang="en-GB" altLang="en-US" sz="1500" i="1"/>
              <a:t>Reel of Film</a:t>
            </a:r>
            <a:r>
              <a:rPr lang="en-GB" altLang="en-US" sz="1500"/>
              <a:t>:</a:t>
            </a:r>
          </a:p>
          <a:p>
            <a:pPr lvl="1" algn="just">
              <a:lnSpc>
                <a:spcPct val="96000"/>
              </a:lnSpc>
            </a:pPr>
            <a:r>
              <a:rPr lang="en-GB" altLang="en-US" sz="1500"/>
              <a:t>Class; instances are physical reels</a:t>
            </a:r>
          </a:p>
          <a:p>
            <a:pPr marL="0" indent="0" algn="just">
              <a:lnSpc>
                <a:spcPct val="96000"/>
              </a:lnSpc>
            </a:pPr>
            <a:r>
              <a:rPr lang="en-GB" altLang="en-US" sz="1500" i="1"/>
              <a:t>Film reel with serial number SW19876</a:t>
            </a:r>
            <a:endParaRPr lang="en-GB" altLang="en-US" sz="1500"/>
          </a:p>
          <a:p>
            <a:pPr lvl="1" algn="just">
              <a:lnSpc>
                <a:spcPct val="96000"/>
              </a:lnSpc>
            </a:pPr>
            <a:r>
              <a:rPr lang="en-GB" altLang="en-US" sz="1500"/>
              <a:t>Instance of </a:t>
            </a:r>
            <a:r>
              <a:rPr lang="en-GB" altLang="en-US" sz="1500" b="1" noProof="1">
                <a:latin typeface="Courier" pitchFamily="2" charset="0"/>
              </a:rPr>
              <a:t>ReelOfFilm</a:t>
            </a:r>
            <a:endParaRPr lang="en-GB" altLang="en-US" sz="1500"/>
          </a:p>
          <a:p>
            <a:pPr marL="0" indent="0" algn="just">
              <a:lnSpc>
                <a:spcPct val="96000"/>
              </a:lnSpc>
            </a:pPr>
            <a:r>
              <a:rPr lang="en-GB" altLang="en-US" sz="1500" i="1"/>
              <a:t>Science Fiction</a:t>
            </a:r>
            <a:endParaRPr lang="en-GB" altLang="en-US" sz="1500"/>
          </a:p>
          <a:p>
            <a:pPr lvl="1" algn="just">
              <a:lnSpc>
                <a:spcPct val="96000"/>
              </a:lnSpc>
            </a:pPr>
            <a:r>
              <a:rPr lang="en-GB" altLang="en-US" sz="1500"/>
              <a:t>Instance of the class </a:t>
            </a:r>
            <a:r>
              <a:rPr lang="en-GB" altLang="en-US" sz="1500" b="1" noProof="1">
                <a:latin typeface="Courier" pitchFamily="2" charset="0"/>
              </a:rPr>
              <a:t>Genre</a:t>
            </a:r>
            <a:r>
              <a:rPr lang="en-GB" altLang="en-US" sz="1500"/>
              <a:t>.</a:t>
            </a:r>
          </a:p>
          <a:p>
            <a:pPr marL="0" indent="0" algn="just">
              <a:lnSpc>
                <a:spcPct val="96000"/>
              </a:lnSpc>
            </a:pPr>
            <a:r>
              <a:rPr lang="en-GB" altLang="en-US" sz="1500" i="1"/>
              <a:t>Science Fiction Film</a:t>
            </a:r>
            <a:endParaRPr lang="en-GB" altLang="en-US" sz="1500"/>
          </a:p>
          <a:p>
            <a:pPr lvl="1" algn="just">
              <a:lnSpc>
                <a:spcPct val="96000"/>
              </a:lnSpc>
            </a:pPr>
            <a:r>
              <a:rPr lang="en-GB" altLang="en-US" sz="1500"/>
              <a:t>Class; instances include ‘Star Wars’</a:t>
            </a:r>
          </a:p>
          <a:p>
            <a:pPr marL="0" indent="0" algn="just">
              <a:lnSpc>
                <a:spcPct val="96000"/>
              </a:lnSpc>
            </a:pPr>
            <a:r>
              <a:rPr lang="en-GB" altLang="en-US" sz="1500" i="1"/>
              <a:t>Showing of ‘Star Wars’ in the Phoenix Cinema at 7 p.m</a:t>
            </a:r>
            <a:r>
              <a:rPr lang="en-GB" altLang="en-US" sz="1500" b="0"/>
              <a:t>.:</a:t>
            </a:r>
          </a:p>
          <a:p>
            <a:pPr lvl="1" algn="just">
              <a:lnSpc>
                <a:spcPct val="96000"/>
              </a:lnSpc>
            </a:pPr>
            <a:r>
              <a:rPr lang="en-GB" altLang="en-US" sz="1500"/>
              <a:t>Instance of</a:t>
            </a:r>
            <a:r>
              <a:rPr lang="en-GB" altLang="en-US" sz="1500" b="1"/>
              <a:t> </a:t>
            </a:r>
            <a:r>
              <a:rPr lang="en-GB" altLang="en-US" sz="1500" b="1" noProof="1">
                <a:latin typeface="Courier" pitchFamily="2" charset="0"/>
              </a:rPr>
              <a:t>ShowingOfFilm</a:t>
            </a:r>
          </a:p>
        </p:txBody>
      </p:sp>
    </p:spTree>
    <p:extLst>
      <p:ext uri="{BB962C8B-B14F-4D97-AF65-F5344CB8AC3E}">
        <p14:creationId xmlns:p14="http://schemas.microsoft.com/office/powerpoint/2010/main" val="211137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F0E1FF-FF65-804F-A536-6B2596A0C0CA}"/>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5" name="Footer Placeholder 4">
            <a:extLst>
              <a:ext uri="{FF2B5EF4-FFF2-40B4-BE49-F238E27FC236}">
                <a16:creationId xmlns:a16="http://schemas.microsoft.com/office/drawing/2014/main" id="{BFA170BB-CA3F-1441-8659-F37344FF7E3F}"/>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6" name="Slide Number Placeholder 5">
            <a:extLst>
              <a:ext uri="{FF2B5EF4-FFF2-40B4-BE49-F238E27FC236}">
                <a16:creationId xmlns:a16="http://schemas.microsoft.com/office/drawing/2014/main" id="{906112C3-7F05-9243-93BD-B6CA94B9CEDC}"/>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B0EAC840-D3DF-3E45-9ABC-9D1B895E116B}" type="slidenum">
              <a:rPr lang="en-US" altLang="en-US" sz="1050" b="0">
                <a:solidFill>
                  <a:srgbClr val="000000"/>
                </a:solidFill>
                <a:cs typeface="+mn-cs"/>
              </a:rPr>
              <a:pPr defTabSz="685800" eaLnBrk="0" hangingPunct="0"/>
              <a:t>37</a:t>
            </a:fld>
            <a:endParaRPr lang="en-US" altLang="en-US" sz="1050" b="0">
              <a:solidFill>
                <a:srgbClr val="000000"/>
              </a:solidFill>
              <a:cs typeface="+mn-cs"/>
            </a:endParaRPr>
          </a:p>
        </p:txBody>
      </p:sp>
      <p:sp>
        <p:nvSpPr>
          <p:cNvPr id="67586" name="Rectangle 1026">
            <a:extLst>
              <a:ext uri="{FF2B5EF4-FFF2-40B4-BE49-F238E27FC236}">
                <a16:creationId xmlns:a16="http://schemas.microsoft.com/office/drawing/2014/main" id="{8CF00142-366C-0C48-9083-3B51BF6D136B}"/>
              </a:ext>
            </a:extLst>
          </p:cNvPr>
          <p:cNvSpPr>
            <a:spLocks noGrp="1" noChangeArrowheads="1"/>
          </p:cNvSpPr>
          <p:nvPr>
            <p:ph type="title"/>
          </p:nvPr>
        </p:nvSpPr>
        <p:spPr/>
        <p:txBody>
          <a:bodyPr/>
          <a:lstStyle/>
          <a:p>
            <a:pPr algn="just">
              <a:lnSpc>
                <a:spcPct val="96000"/>
              </a:lnSpc>
              <a:defRPr/>
            </a:pPr>
            <a:r>
              <a:rPr lang="en-US">
                <a:cs typeface="+mj-cs"/>
              </a:rPr>
              <a:t>Naming classes</a:t>
            </a:r>
          </a:p>
        </p:txBody>
      </p:sp>
      <p:sp>
        <p:nvSpPr>
          <p:cNvPr id="67587" name="Rectangle 1027">
            <a:extLst>
              <a:ext uri="{FF2B5EF4-FFF2-40B4-BE49-F238E27FC236}">
                <a16:creationId xmlns:a16="http://schemas.microsoft.com/office/drawing/2014/main" id="{67D2AD19-16F0-EC43-A0FB-F3102C105729}"/>
              </a:ext>
            </a:extLst>
          </p:cNvPr>
          <p:cNvSpPr>
            <a:spLocks noGrp="1" noChangeArrowheads="1"/>
          </p:cNvSpPr>
          <p:nvPr>
            <p:ph type="body" idx="1"/>
          </p:nvPr>
        </p:nvSpPr>
        <p:spPr/>
        <p:txBody>
          <a:bodyPr/>
          <a:lstStyle/>
          <a:p>
            <a:pPr lvl="1" algn="just">
              <a:lnSpc>
                <a:spcPct val="96000"/>
              </a:lnSpc>
            </a:pPr>
            <a:r>
              <a:rPr lang="en-US" altLang="en-US"/>
              <a:t>Use </a:t>
            </a:r>
            <a:r>
              <a:rPr lang="en-US" altLang="en-US" i="1"/>
              <a:t>capital</a:t>
            </a:r>
            <a:r>
              <a:rPr lang="en-US" altLang="en-US"/>
              <a:t> letters</a:t>
            </a:r>
          </a:p>
          <a:p>
            <a:pPr lvl="2" algn="just">
              <a:lnSpc>
                <a:spcPct val="96000"/>
              </a:lnSpc>
            </a:pPr>
            <a:r>
              <a:rPr lang="en-US" altLang="en-US"/>
              <a:t>E.g. </a:t>
            </a:r>
            <a:r>
              <a:rPr lang="en-US" altLang="en-US">
                <a:latin typeface="Courier" pitchFamily="2" charset="0"/>
              </a:rPr>
              <a:t>BankAccount</a:t>
            </a:r>
            <a:r>
              <a:rPr lang="en-US" altLang="en-US"/>
              <a:t> not </a:t>
            </a:r>
            <a:r>
              <a:rPr lang="en-US" altLang="en-US">
                <a:latin typeface="Courier" pitchFamily="2" charset="0"/>
              </a:rPr>
              <a:t>bankAccount</a:t>
            </a:r>
            <a:endParaRPr lang="en-US" altLang="en-US"/>
          </a:p>
          <a:p>
            <a:pPr lvl="1" algn="just">
              <a:lnSpc>
                <a:spcPct val="96000"/>
              </a:lnSpc>
            </a:pPr>
            <a:endParaRPr lang="en-US" altLang="en-US"/>
          </a:p>
          <a:p>
            <a:pPr lvl="1" algn="just">
              <a:lnSpc>
                <a:spcPct val="96000"/>
              </a:lnSpc>
            </a:pPr>
            <a:r>
              <a:rPr lang="en-US" altLang="en-US"/>
              <a:t>Use </a:t>
            </a:r>
            <a:r>
              <a:rPr lang="en-US" altLang="en-US" i="1"/>
              <a:t>singular</a:t>
            </a:r>
            <a:r>
              <a:rPr lang="en-US" altLang="en-US"/>
              <a:t> nouns</a:t>
            </a:r>
          </a:p>
          <a:p>
            <a:pPr lvl="1" algn="just">
              <a:lnSpc>
                <a:spcPct val="96000"/>
              </a:lnSpc>
            </a:pPr>
            <a:endParaRPr lang="en-US" altLang="en-US"/>
          </a:p>
          <a:p>
            <a:pPr lvl="1" algn="just">
              <a:lnSpc>
                <a:spcPct val="96000"/>
              </a:lnSpc>
            </a:pPr>
            <a:r>
              <a:rPr lang="en-US" altLang="en-US"/>
              <a:t>Use the right level of generality</a:t>
            </a:r>
          </a:p>
          <a:p>
            <a:pPr lvl="2" algn="just">
              <a:lnSpc>
                <a:spcPct val="96000"/>
              </a:lnSpc>
            </a:pPr>
            <a:r>
              <a:rPr lang="en-US" altLang="en-US"/>
              <a:t>E.g. </a:t>
            </a:r>
            <a:r>
              <a:rPr lang="en-US" altLang="en-US">
                <a:latin typeface="Courier" pitchFamily="2" charset="0"/>
              </a:rPr>
              <a:t>Municipality</a:t>
            </a:r>
            <a:r>
              <a:rPr lang="en-US" altLang="en-US"/>
              <a:t>, not </a:t>
            </a:r>
            <a:r>
              <a:rPr lang="en-US" altLang="en-US">
                <a:latin typeface="Courier" pitchFamily="2" charset="0"/>
              </a:rPr>
              <a:t>City</a:t>
            </a:r>
            <a:endParaRPr lang="en-US" altLang="en-US"/>
          </a:p>
          <a:p>
            <a:pPr lvl="1" algn="just">
              <a:lnSpc>
                <a:spcPct val="96000"/>
              </a:lnSpc>
            </a:pPr>
            <a:endParaRPr lang="en-US" altLang="en-US"/>
          </a:p>
          <a:p>
            <a:pPr lvl="1" algn="just">
              <a:lnSpc>
                <a:spcPct val="96000"/>
              </a:lnSpc>
            </a:pPr>
            <a:r>
              <a:rPr lang="en-US" altLang="en-US"/>
              <a:t>Make sure the name has only </a:t>
            </a:r>
            <a:r>
              <a:rPr lang="en-US" altLang="en-US" i="1"/>
              <a:t>one</a:t>
            </a:r>
            <a:r>
              <a:rPr lang="en-US" altLang="en-US"/>
              <a:t> meaning</a:t>
            </a:r>
          </a:p>
          <a:p>
            <a:pPr lvl="2" algn="just">
              <a:lnSpc>
                <a:spcPct val="96000"/>
              </a:lnSpc>
            </a:pPr>
            <a:r>
              <a:rPr lang="en-US" altLang="en-US"/>
              <a:t>E.g. </a:t>
            </a:r>
            <a:r>
              <a:rPr lang="ja-JP" altLang="en-US">
                <a:latin typeface="Arial" panose="020B0604020202020204" pitchFamily="34" charset="0"/>
              </a:rPr>
              <a:t>‘</a:t>
            </a:r>
            <a:r>
              <a:rPr lang="en-US" altLang="ja-JP"/>
              <a:t>bus</a:t>
            </a:r>
            <a:r>
              <a:rPr lang="ja-JP" altLang="en-US">
                <a:latin typeface="Arial" panose="020B0604020202020204" pitchFamily="34" charset="0"/>
              </a:rPr>
              <a:t>’</a:t>
            </a:r>
            <a:r>
              <a:rPr lang="en-US" altLang="ja-JP"/>
              <a:t> has several meanings</a:t>
            </a:r>
            <a:endParaRPr lang="en-US" altLang="en-US"/>
          </a:p>
        </p:txBody>
      </p:sp>
    </p:spTree>
    <p:extLst>
      <p:ext uri="{BB962C8B-B14F-4D97-AF65-F5344CB8AC3E}">
        <p14:creationId xmlns:p14="http://schemas.microsoft.com/office/powerpoint/2010/main" val="31968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DD40B2E1-A814-C84B-90E8-E202F672B966}"/>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6" name="Footer Placeholder 4">
            <a:extLst>
              <a:ext uri="{FF2B5EF4-FFF2-40B4-BE49-F238E27FC236}">
                <a16:creationId xmlns:a16="http://schemas.microsoft.com/office/drawing/2014/main" id="{93D3AFFF-0A46-4A4E-B874-E5BF1AAB3B3B}"/>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7" name="Slide Number Placeholder 5">
            <a:extLst>
              <a:ext uri="{FF2B5EF4-FFF2-40B4-BE49-F238E27FC236}">
                <a16:creationId xmlns:a16="http://schemas.microsoft.com/office/drawing/2014/main" id="{5A0EB5B3-8CA0-BB4A-AD30-4B493D8034E7}"/>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9BB374F3-3581-6F4C-8137-43EF42402599}" type="slidenum">
              <a:rPr lang="en-US" altLang="en-US" sz="1050" b="0">
                <a:solidFill>
                  <a:srgbClr val="000000"/>
                </a:solidFill>
                <a:cs typeface="+mn-cs"/>
              </a:rPr>
              <a:pPr defTabSz="685800" eaLnBrk="0" hangingPunct="0"/>
              <a:t>38</a:t>
            </a:fld>
            <a:endParaRPr lang="en-US" altLang="en-US" sz="1050" b="0">
              <a:solidFill>
                <a:srgbClr val="000000"/>
              </a:solidFill>
              <a:cs typeface="+mn-cs"/>
            </a:endParaRPr>
          </a:p>
        </p:txBody>
      </p:sp>
      <p:sp>
        <p:nvSpPr>
          <p:cNvPr id="49154" name="Rectangle 2">
            <a:extLst>
              <a:ext uri="{FF2B5EF4-FFF2-40B4-BE49-F238E27FC236}">
                <a16:creationId xmlns:a16="http://schemas.microsoft.com/office/drawing/2014/main" id="{0963C0AF-38BE-2B42-A630-DA5239EBEE44}"/>
              </a:ext>
            </a:extLst>
          </p:cNvPr>
          <p:cNvSpPr>
            <a:spLocks noGrp="1" noChangeArrowheads="1"/>
          </p:cNvSpPr>
          <p:nvPr>
            <p:ph type="title"/>
          </p:nvPr>
        </p:nvSpPr>
        <p:spPr/>
        <p:txBody>
          <a:bodyPr/>
          <a:lstStyle/>
          <a:p>
            <a:pPr>
              <a:defRPr/>
            </a:pPr>
            <a:r>
              <a:rPr lang="en-US">
                <a:cs typeface="+mj-cs"/>
              </a:rPr>
              <a:t>2.5 Organizing Classes into Inheritance Hierarchies</a:t>
            </a:r>
          </a:p>
        </p:txBody>
      </p:sp>
      <p:sp>
        <p:nvSpPr>
          <p:cNvPr id="49155" name="Rectangle 3">
            <a:extLst>
              <a:ext uri="{FF2B5EF4-FFF2-40B4-BE49-F238E27FC236}">
                <a16:creationId xmlns:a16="http://schemas.microsoft.com/office/drawing/2014/main" id="{CAA3757B-2526-1047-B432-76FBF04D8465}"/>
              </a:ext>
            </a:extLst>
          </p:cNvPr>
          <p:cNvSpPr>
            <a:spLocks noGrp="1" noChangeArrowheads="1"/>
          </p:cNvSpPr>
          <p:nvPr>
            <p:ph type="body" idx="1"/>
          </p:nvPr>
        </p:nvSpPr>
        <p:spPr>
          <a:xfrm>
            <a:off x="1943100" y="1028700"/>
            <a:ext cx="5715000" cy="3314700"/>
          </a:xfrm>
        </p:spPr>
        <p:txBody>
          <a:bodyPr/>
          <a:lstStyle/>
          <a:p>
            <a:pPr marL="0" indent="0">
              <a:lnSpc>
                <a:spcPct val="90000"/>
              </a:lnSpc>
              <a:defRPr/>
            </a:pPr>
            <a:r>
              <a:rPr lang="en-US" dirty="0" err="1">
                <a:cs typeface="+mn-cs"/>
              </a:rPr>
              <a:t>Superclasses</a:t>
            </a:r>
            <a:endParaRPr lang="en-US" dirty="0">
              <a:cs typeface="+mn-cs"/>
            </a:endParaRPr>
          </a:p>
          <a:p>
            <a:pPr lvl="1">
              <a:lnSpc>
                <a:spcPct val="90000"/>
              </a:lnSpc>
              <a:defRPr/>
            </a:pPr>
            <a:r>
              <a:rPr lang="en-US" dirty="0"/>
              <a:t>Contain features common to a set of subclasses</a:t>
            </a:r>
          </a:p>
          <a:p>
            <a:pPr lvl="1">
              <a:lnSpc>
                <a:spcPct val="90000"/>
              </a:lnSpc>
              <a:defRPr/>
            </a:pPr>
            <a:endParaRPr lang="en-US" dirty="0"/>
          </a:p>
          <a:p>
            <a:pPr marL="0" indent="0">
              <a:lnSpc>
                <a:spcPct val="90000"/>
              </a:lnSpc>
              <a:defRPr/>
            </a:pPr>
            <a:r>
              <a:rPr lang="en-US" dirty="0">
                <a:cs typeface="+mn-cs"/>
              </a:rPr>
              <a:t>Inheritance hierarchies</a:t>
            </a:r>
          </a:p>
          <a:p>
            <a:pPr lvl="1">
              <a:lnSpc>
                <a:spcPct val="90000"/>
              </a:lnSpc>
              <a:defRPr/>
            </a:pPr>
            <a:r>
              <a:rPr lang="en-US" dirty="0"/>
              <a:t>Show the relationships among </a:t>
            </a:r>
            <a:r>
              <a:rPr lang="en-US" dirty="0" err="1"/>
              <a:t>superclasses</a:t>
            </a:r>
            <a:r>
              <a:rPr lang="en-US" dirty="0"/>
              <a:t> and subclasses</a:t>
            </a:r>
          </a:p>
          <a:p>
            <a:pPr lvl="1">
              <a:lnSpc>
                <a:spcPct val="90000"/>
              </a:lnSpc>
              <a:defRPr/>
            </a:pPr>
            <a:r>
              <a:rPr lang="en-US" dirty="0"/>
              <a:t>A triangle shows a </a:t>
            </a:r>
            <a:r>
              <a:rPr lang="en-US" i="1" dirty="0"/>
              <a:t>generalization         (in UML)</a:t>
            </a:r>
          </a:p>
          <a:p>
            <a:pPr marL="142875" lvl="1" indent="0">
              <a:lnSpc>
                <a:spcPct val="90000"/>
              </a:lnSpc>
              <a:buNone/>
              <a:defRPr/>
            </a:pPr>
            <a:endParaRPr lang="en-US" i="1" dirty="0"/>
          </a:p>
          <a:p>
            <a:pPr marL="0" indent="0">
              <a:lnSpc>
                <a:spcPct val="90000"/>
              </a:lnSpc>
              <a:defRPr/>
            </a:pPr>
            <a:r>
              <a:rPr lang="en-US" dirty="0">
                <a:cs typeface="+mn-cs"/>
              </a:rPr>
              <a:t>Inheritance</a:t>
            </a:r>
          </a:p>
          <a:p>
            <a:pPr lvl="1">
              <a:lnSpc>
                <a:spcPct val="90000"/>
              </a:lnSpc>
              <a:defRPr/>
            </a:pPr>
            <a:r>
              <a:rPr lang="en-US" dirty="0"/>
              <a:t>The </a:t>
            </a:r>
            <a:r>
              <a:rPr lang="en-US" i="1" dirty="0"/>
              <a:t>implicit</a:t>
            </a:r>
            <a:r>
              <a:rPr lang="en-US" dirty="0"/>
              <a:t> possession by all subclasses of features defined in its </a:t>
            </a:r>
            <a:r>
              <a:rPr lang="en-US" dirty="0" err="1"/>
              <a:t>superclasses</a:t>
            </a:r>
            <a:endParaRPr lang="en-US" sz="1500" dirty="0"/>
          </a:p>
        </p:txBody>
      </p:sp>
      <p:pic>
        <p:nvPicPr>
          <p:cNvPr id="45062" name="Picture 5" descr="Picture 1">
            <a:extLst>
              <a:ext uri="{FF2B5EF4-FFF2-40B4-BE49-F238E27FC236}">
                <a16:creationId xmlns:a16="http://schemas.microsoft.com/office/drawing/2014/main" id="{CCEB570A-3D72-1340-83DA-EC86D3D80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732906"/>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3064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868EB64-8FD2-F14C-B283-C367DB9F83EC}"/>
              </a:ext>
            </a:extLst>
          </p:cNvPr>
          <p:cNvSpPr>
            <a:spLocks noGrp="1"/>
          </p:cNvSpPr>
          <p:nvPr>
            <p:ph type="dt"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r>
              <a:rPr lang="en-US" altLang="en-US" sz="750" b="0">
                <a:solidFill>
                  <a:srgbClr val="000000"/>
                </a:solidFill>
                <a:cs typeface="+mn-cs"/>
              </a:rPr>
              <a:t>© Lethbridge/Laganière 2005</a:t>
            </a:r>
          </a:p>
        </p:txBody>
      </p:sp>
      <p:sp>
        <p:nvSpPr>
          <p:cNvPr id="6" name="Footer Placeholder 4">
            <a:extLst>
              <a:ext uri="{FF2B5EF4-FFF2-40B4-BE49-F238E27FC236}">
                <a16:creationId xmlns:a16="http://schemas.microsoft.com/office/drawing/2014/main" id="{DD903360-2869-D84C-9BA7-954C9EE247A9}"/>
              </a:ext>
            </a:extLst>
          </p:cNvPr>
          <p:cNvSpPr>
            <a:spLocks noGrp="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685800" eaLnBrk="0" hangingPunct="0">
              <a:defRPr/>
            </a:pPr>
            <a:r>
              <a:rPr lang="en-US" b="0">
                <a:solidFill>
                  <a:srgbClr val="000000"/>
                </a:solidFill>
              </a:rPr>
              <a:t>Chapter 2: Review of Object Orientation</a:t>
            </a:r>
          </a:p>
        </p:txBody>
      </p:sp>
      <p:sp>
        <p:nvSpPr>
          <p:cNvPr id="7" name="Slide Number Placeholder 5">
            <a:extLst>
              <a:ext uri="{FF2B5EF4-FFF2-40B4-BE49-F238E27FC236}">
                <a16:creationId xmlns:a16="http://schemas.microsoft.com/office/drawing/2014/main" id="{2512FEC7-7D7F-A640-9279-228F5EAC83F8}"/>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1800">
                <a:solidFill>
                  <a:schemeClr val="tx1"/>
                </a:solidFill>
                <a:latin typeface="Times" pitchFamily="2" charset="0"/>
                <a:ea typeface="ＭＳ Ｐゴシック" panose="020B0600070205080204" pitchFamily="34" charset="-128"/>
              </a:defRPr>
            </a:lvl1pPr>
            <a:lvl2pPr marL="557213" indent="-214313">
              <a:defRPr sz="1800">
                <a:solidFill>
                  <a:schemeClr val="tx1"/>
                </a:solidFill>
                <a:latin typeface="Times" pitchFamily="2" charset="0"/>
                <a:ea typeface="ＭＳ Ｐゴシック" panose="020B0600070205080204" pitchFamily="34" charset="-128"/>
              </a:defRPr>
            </a:lvl2pPr>
            <a:lvl3pPr marL="857250" indent="-171450">
              <a:defRPr sz="1800">
                <a:solidFill>
                  <a:schemeClr val="tx1"/>
                </a:solidFill>
                <a:latin typeface="Times" pitchFamily="2" charset="0"/>
                <a:ea typeface="ＭＳ Ｐゴシック" panose="020B0600070205080204" pitchFamily="34" charset="-128"/>
              </a:defRPr>
            </a:lvl3pPr>
            <a:lvl4pPr marL="1200150" indent="-171450">
              <a:defRPr sz="1800">
                <a:solidFill>
                  <a:schemeClr val="tx1"/>
                </a:solidFill>
                <a:latin typeface="Times" pitchFamily="2" charset="0"/>
                <a:ea typeface="ＭＳ Ｐゴシック" panose="020B0600070205080204" pitchFamily="34" charset="-128"/>
              </a:defRPr>
            </a:lvl4pPr>
            <a:lvl5pPr marL="1543050" indent="-171450">
              <a:defRPr sz="1800">
                <a:solidFill>
                  <a:schemeClr val="tx1"/>
                </a:solidFill>
                <a:latin typeface="Times" pitchFamily="2"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Times" pitchFamily="2" charset="0"/>
                <a:ea typeface="ＭＳ Ｐゴシック" panose="020B0600070205080204" pitchFamily="34" charset="-128"/>
              </a:defRPr>
            </a:lvl9pPr>
          </a:lstStyle>
          <a:p>
            <a:pPr defTabSz="685800" eaLnBrk="0" hangingPunct="0"/>
            <a:fld id="{FD6B2DA0-78DC-6042-A620-71C99865F7E3}" type="slidenum">
              <a:rPr lang="en-US" altLang="en-US" sz="1050" b="0">
                <a:solidFill>
                  <a:srgbClr val="000000"/>
                </a:solidFill>
                <a:cs typeface="+mn-cs"/>
              </a:rPr>
              <a:pPr defTabSz="685800" eaLnBrk="0" hangingPunct="0"/>
              <a:t>39</a:t>
            </a:fld>
            <a:endParaRPr lang="en-US" altLang="en-US" sz="1050" b="0">
              <a:solidFill>
                <a:srgbClr val="000000"/>
              </a:solidFill>
              <a:cs typeface="+mn-cs"/>
            </a:endParaRPr>
          </a:p>
        </p:txBody>
      </p:sp>
      <p:sp>
        <p:nvSpPr>
          <p:cNvPr id="132098" name="Rectangle 2">
            <a:extLst>
              <a:ext uri="{FF2B5EF4-FFF2-40B4-BE49-F238E27FC236}">
                <a16:creationId xmlns:a16="http://schemas.microsoft.com/office/drawing/2014/main" id="{89E3D94A-D72C-674C-AEB7-A847E9B50889}"/>
              </a:ext>
            </a:extLst>
          </p:cNvPr>
          <p:cNvSpPr>
            <a:spLocks noGrp="1" noChangeArrowheads="1"/>
          </p:cNvSpPr>
          <p:nvPr>
            <p:ph type="title"/>
          </p:nvPr>
        </p:nvSpPr>
        <p:spPr/>
        <p:txBody>
          <a:bodyPr/>
          <a:lstStyle/>
          <a:p>
            <a:pPr>
              <a:lnSpc>
                <a:spcPct val="90000"/>
              </a:lnSpc>
              <a:defRPr/>
            </a:pPr>
            <a:r>
              <a:rPr lang="en-US">
                <a:cs typeface="+mj-cs"/>
              </a:rPr>
              <a:t>An Example Inheritance Hierarchy</a:t>
            </a:r>
            <a:endParaRPr lang="en-US" sz="2100" i="1">
              <a:cs typeface="+mj-cs"/>
            </a:endParaRPr>
          </a:p>
        </p:txBody>
      </p:sp>
      <p:sp>
        <p:nvSpPr>
          <p:cNvPr id="132103" name="Rectangle 7">
            <a:extLst>
              <a:ext uri="{FF2B5EF4-FFF2-40B4-BE49-F238E27FC236}">
                <a16:creationId xmlns:a16="http://schemas.microsoft.com/office/drawing/2014/main" id="{E55751CC-3285-D642-B88A-B60DFF76513E}"/>
              </a:ext>
            </a:extLst>
          </p:cNvPr>
          <p:cNvSpPr>
            <a:spLocks noGrp="1" noChangeArrowheads="1"/>
          </p:cNvSpPr>
          <p:nvPr>
            <p:ph type="body" idx="1"/>
          </p:nvPr>
        </p:nvSpPr>
        <p:spPr>
          <a:xfrm>
            <a:off x="1885950" y="3543300"/>
            <a:ext cx="5486400" cy="1028700"/>
          </a:xfrm>
        </p:spPr>
        <p:txBody>
          <a:bodyPr/>
          <a:lstStyle/>
          <a:p>
            <a:pPr marL="0" indent="0">
              <a:lnSpc>
                <a:spcPct val="90000"/>
              </a:lnSpc>
              <a:defRPr/>
            </a:pPr>
            <a:r>
              <a:rPr lang="en-US" dirty="0">
                <a:cs typeface="+mn-cs"/>
              </a:rPr>
              <a:t>Inheritance</a:t>
            </a:r>
          </a:p>
          <a:p>
            <a:pPr lvl="1">
              <a:lnSpc>
                <a:spcPct val="90000"/>
              </a:lnSpc>
              <a:defRPr/>
            </a:pPr>
            <a:r>
              <a:rPr lang="en-US" dirty="0"/>
              <a:t>The </a:t>
            </a:r>
            <a:r>
              <a:rPr lang="en-US" i="1" dirty="0"/>
              <a:t>implicit</a:t>
            </a:r>
            <a:r>
              <a:rPr lang="en-US" dirty="0"/>
              <a:t> possession by all subclasses of features defined in its </a:t>
            </a:r>
            <a:r>
              <a:rPr lang="en-US" dirty="0" err="1"/>
              <a:t>superclasses</a:t>
            </a:r>
            <a:endParaRPr lang="en-US" sz="1500" dirty="0"/>
          </a:p>
        </p:txBody>
      </p:sp>
      <p:pic>
        <p:nvPicPr>
          <p:cNvPr id="47110" name="Picture 9" descr="Picture 2">
            <a:extLst>
              <a:ext uri="{FF2B5EF4-FFF2-40B4-BE49-F238E27FC236}">
                <a16:creationId xmlns:a16="http://schemas.microsoft.com/office/drawing/2014/main" id="{2F803AE7-CA41-A443-B019-E0CB9B78C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85851"/>
            <a:ext cx="5924550" cy="195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Box 7">
            <a:extLst>
              <a:ext uri="{FF2B5EF4-FFF2-40B4-BE49-F238E27FC236}">
                <a16:creationId xmlns:a16="http://schemas.microsoft.com/office/drawing/2014/main" id="{DDC4103B-7706-5749-9FD7-401D025652C9}"/>
              </a:ext>
            </a:extLst>
          </p:cNvPr>
          <p:cNvSpPr txBox="1">
            <a:spLocks noChangeArrowheads="1"/>
          </p:cNvSpPr>
          <p:nvPr/>
        </p:nvSpPr>
        <p:spPr bwMode="auto">
          <a:xfrm>
            <a:off x="6299597" y="3165873"/>
            <a:ext cx="12430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defTabSz="685800" eaLnBrk="0" hangingPunct="0"/>
            <a:r>
              <a:rPr lang="en-US" altLang="en-US" sz="1500" b="0">
                <a:solidFill>
                  <a:srgbClr val="000000"/>
                </a:solidFill>
                <a:cs typeface="+mn-cs"/>
                <a:hlinkClick r:id="rId4"/>
              </a:rPr>
              <a:t>See in Umple</a:t>
            </a:r>
            <a:endParaRPr lang="en-US" altLang="en-US" sz="1500" b="0">
              <a:solidFill>
                <a:srgbClr val="000000"/>
              </a:solidFill>
              <a:cs typeface="+mn-cs"/>
            </a:endParaRPr>
          </a:p>
        </p:txBody>
      </p:sp>
    </p:spTree>
    <p:extLst>
      <p:ext uri="{BB962C8B-B14F-4D97-AF65-F5344CB8AC3E}">
        <p14:creationId xmlns:p14="http://schemas.microsoft.com/office/powerpoint/2010/main" val="34273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67C5B4-BB38-1A4A-A72C-C05950ED1721}"/>
              </a:ext>
            </a:extLst>
          </p:cNvPr>
          <p:cNvSpPr/>
          <p:nvPr/>
        </p:nvSpPr>
        <p:spPr>
          <a:xfrm>
            <a:off x="0" y="2188229"/>
            <a:ext cx="9144000" cy="2955271"/>
          </a:xfrm>
          <a:prstGeom prst="rect">
            <a:avLst/>
          </a:prstGeom>
          <a:solidFill>
            <a:srgbClr val="34A9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92194" name="Picture 2" descr="cost of software errors">
            <a:extLst>
              <a:ext uri="{FF2B5EF4-FFF2-40B4-BE49-F238E27FC236}">
                <a16:creationId xmlns:a16="http://schemas.microsoft.com/office/drawing/2014/main" id="{F9C97A9B-045F-F746-AC7D-728AD288521B}"/>
              </a:ext>
            </a:extLst>
          </p:cNvPr>
          <p:cNvPicPr>
            <a:picLocks noChangeAspect="1" noChangeArrowheads="1"/>
          </p:cNvPicPr>
          <p:nvPr/>
        </p:nvPicPr>
        <p:blipFill>
          <a:blip r:embed="rId3">
            <a:clrChange>
              <a:clrFrom>
                <a:srgbClr val="25A9B5"/>
              </a:clrFrom>
              <a:clrTo>
                <a:srgbClr val="25A9B5">
                  <a:alpha val="0"/>
                </a:srgbClr>
              </a:clrTo>
            </a:clrChange>
            <a:extLst>
              <a:ext uri="{BEBA8EAE-BF5A-486C-A8C5-ECC9F3942E4B}">
                <a14:imgProps xmlns:a14="http://schemas.microsoft.com/office/drawing/2010/main">
                  <a14:imgLayer r:embed="rId4">
                    <a14:imgEffect>
                      <a14:sharpenSoften amount="54000"/>
                    </a14:imgEffect>
                  </a14:imgLayer>
                </a14:imgProps>
              </a:ext>
              <a:ext uri="{28A0092B-C50C-407E-A947-70E740481C1C}">
                <a14:useLocalDpi xmlns:a14="http://schemas.microsoft.com/office/drawing/2010/main" val="0"/>
              </a:ext>
            </a:extLst>
          </a:blip>
          <a:srcRect/>
          <a:stretch>
            <a:fillRect/>
          </a:stretch>
        </p:blipFill>
        <p:spPr bwMode="auto">
          <a:xfrm>
            <a:off x="2555776" y="2218129"/>
            <a:ext cx="3499098" cy="2933267"/>
          </a:xfrm>
          <a:prstGeom prst="rect">
            <a:avLst/>
          </a:prstGeom>
          <a:noFill/>
          <a:extLst>
            <a:ext uri="{909E8E84-426E-40DD-AFC4-6F175D3DCCD1}">
              <a14:hiddenFill xmlns:a14="http://schemas.microsoft.com/office/drawing/2010/main">
                <a:solidFill>
                  <a:srgbClr val="FFFFFF"/>
                </a:solidFill>
              </a14:hiddenFill>
            </a:ext>
          </a:extLst>
        </p:spPr>
      </p:pic>
      <p:pic>
        <p:nvPicPr>
          <p:cNvPr id="392198" name="Picture 6">
            <a:extLst>
              <a:ext uri="{FF2B5EF4-FFF2-40B4-BE49-F238E27FC236}">
                <a16:creationId xmlns:a16="http://schemas.microsoft.com/office/drawing/2014/main" id="{B22572D8-DDB3-E744-9FE1-7FFF0D52CE7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47903"/>
            <a:ext cx="8175252" cy="21403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D444782-DB62-AB46-B27E-02719A25754A}"/>
              </a:ext>
            </a:extLst>
          </p:cNvPr>
          <p:cNvSpPr/>
          <p:nvPr/>
        </p:nvSpPr>
        <p:spPr>
          <a:xfrm>
            <a:off x="6372200" y="4712293"/>
            <a:ext cx="2718048" cy="307777"/>
          </a:xfrm>
          <a:prstGeom prst="rect">
            <a:avLst/>
          </a:prstGeom>
        </p:spPr>
        <p:txBody>
          <a:bodyPr wrap="square">
            <a:spAutoFit/>
          </a:bodyPr>
          <a:lstStyle/>
          <a:p>
            <a:pPr algn="r"/>
            <a:r>
              <a:rPr lang="en-GB" sz="700" b="0" dirty="0">
                <a:solidFill>
                  <a:srgbClr val="216E76"/>
                </a:solidFill>
              </a:rPr>
              <a:t>Source: </a:t>
            </a:r>
            <a:r>
              <a:rPr lang="en-GB" sz="700" b="0" dirty="0" err="1">
                <a:solidFill>
                  <a:srgbClr val="216E76"/>
                </a:solidFill>
              </a:rPr>
              <a:t>Tricentis</a:t>
            </a:r>
            <a:r>
              <a:rPr lang="en-GB" sz="700" b="0" dirty="0">
                <a:solidFill>
                  <a:srgbClr val="216E76"/>
                </a:solidFill>
              </a:rPr>
              <a:t> https://</a:t>
            </a:r>
            <a:r>
              <a:rPr lang="en-GB" sz="700" b="0" dirty="0" err="1">
                <a:solidFill>
                  <a:srgbClr val="216E76"/>
                </a:solidFill>
              </a:rPr>
              <a:t>www.tricentis.com</a:t>
            </a:r>
            <a:r>
              <a:rPr lang="en-GB" sz="700" b="0" dirty="0">
                <a:solidFill>
                  <a:srgbClr val="216E76"/>
                </a:solidFill>
              </a:rPr>
              <a:t>/resources/software-fail-watch-5th-edition/</a:t>
            </a:r>
          </a:p>
        </p:txBody>
      </p:sp>
    </p:spTree>
    <p:extLst>
      <p:ext uri="{BB962C8B-B14F-4D97-AF65-F5344CB8AC3E}">
        <p14:creationId xmlns:p14="http://schemas.microsoft.com/office/powerpoint/2010/main" val="3304694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gradFill flip="none" rotWithShape="1">
            <a:gsLst>
              <a:gs pos="0">
                <a:srgbClr val="005B9E"/>
              </a:gs>
              <a:gs pos="100000">
                <a:srgbClr val="00345C"/>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5" name="Picture 2" descr="http://www.i-studentadvisor.com/nci/english/nci-english_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2801" y="180522"/>
            <a:ext cx="1338942" cy="801228"/>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46400" y="1794178"/>
            <a:ext cx="8851199" cy="1569660"/>
          </a:xfrm>
          <a:prstGeom prst="rect">
            <a:avLst/>
          </a:prstGeom>
          <a:noFill/>
        </p:spPr>
        <p:txBody>
          <a:bodyPr wrap="square" rtlCol="0">
            <a:spAutoFit/>
          </a:bodyPr>
          <a:lstStyle/>
          <a:p>
            <a:pPr algn="ctr"/>
            <a:r>
              <a:rPr lang="en-IE" sz="4800" dirty="0">
                <a:ln>
                  <a:solidFill>
                    <a:srgbClr val="33CCFF"/>
                  </a:solidFill>
                </a:ln>
                <a:solidFill>
                  <a:srgbClr val="00FFFF"/>
                </a:solidFill>
                <a:latin typeface="Arial Black" panose="020B0A04020102020204" pitchFamily="34" charset="0"/>
              </a:rPr>
              <a:t>Unified Modelling Language (UML)</a:t>
            </a:r>
            <a:endParaRPr lang="en-US" sz="3600" b="1" dirty="0">
              <a:ln>
                <a:solidFill>
                  <a:srgbClr val="33CCFF"/>
                </a:solidFill>
              </a:ln>
              <a:solidFill>
                <a:srgbClr val="00FFFF"/>
              </a:solidFill>
              <a:effectLst/>
              <a:latin typeface="Arial Black" panose="020B0A04020102020204" pitchFamily="34" charset="0"/>
            </a:endParaRPr>
          </a:p>
        </p:txBody>
      </p:sp>
    </p:spTree>
    <p:extLst>
      <p:ext uri="{BB962C8B-B14F-4D97-AF65-F5344CB8AC3E}">
        <p14:creationId xmlns:p14="http://schemas.microsoft.com/office/powerpoint/2010/main" val="824843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Unified Modeling Language (UML)</a:t>
            </a:r>
          </a:p>
        </p:txBody>
      </p:sp>
      <p:sp>
        <p:nvSpPr>
          <p:cNvPr id="3" name="ตัวยึดเนื้อหา 2"/>
          <p:cNvSpPr>
            <a:spLocks noGrp="1"/>
          </p:cNvSpPr>
          <p:nvPr>
            <p:ph sz="quarter" idx="1"/>
          </p:nvPr>
        </p:nvSpPr>
        <p:spPr/>
        <p:txBody>
          <a:bodyPr>
            <a:normAutofit lnSpcReduction="10000"/>
          </a:bodyPr>
          <a:lstStyle/>
          <a:p>
            <a:r>
              <a:rPr lang="en-US" dirty="0"/>
              <a:t>The Unified Modeling Language (UML) is a standard  language for </a:t>
            </a:r>
            <a:r>
              <a:rPr lang="en-US" dirty="0">
                <a:solidFill>
                  <a:srgbClr val="0070C0"/>
                </a:solidFill>
              </a:rPr>
              <a:t>specifying</a:t>
            </a:r>
            <a:r>
              <a:rPr lang="en-US" dirty="0"/>
              <a:t>, </a:t>
            </a:r>
            <a:r>
              <a:rPr lang="en-US" dirty="0">
                <a:solidFill>
                  <a:srgbClr val="0070C0"/>
                </a:solidFill>
              </a:rPr>
              <a:t>visualizing, constructing, and documenting </a:t>
            </a:r>
            <a:r>
              <a:rPr lang="en-US" dirty="0"/>
              <a:t>the artifacts of </a:t>
            </a:r>
            <a:r>
              <a:rPr lang="en-US" dirty="0">
                <a:solidFill>
                  <a:srgbClr val="0070C0"/>
                </a:solidFill>
              </a:rPr>
              <a:t>software systems</a:t>
            </a:r>
            <a:r>
              <a:rPr lang="en-US" dirty="0"/>
              <a:t>, as well as for business modeling and other non-software systems. </a:t>
            </a:r>
          </a:p>
          <a:p>
            <a:r>
              <a:rPr lang="en-US" dirty="0"/>
              <a:t>UML represents a collection of </a:t>
            </a:r>
            <a:r>
              <a:rPr lang="en-US" dirty="0">
                <a:solidFill>
                  <a:srgbClr val="0070C0"/>
                </a:solidFill>
              </a:rPr>
              <a:t>engineering best practices </a:t>
            </a:r>
            <a:r>
              <a:rPr lang="en-US" dirty="0"/>
              <a:t>that have proven successful in the modeling of large and complex systems.</a:t>
            </a:r>
            <a:endParaRPr lang="en-US" baseline="30000" dirty="0"/>
          </a:p>
          <a:p>
            <a:r>
              <a:rPr lang="en-US" dirty="0"/>
              <a:t>UML is a very </a:t>
            </a:r>
            <a:r>
              <a:rPr lang="en-US" dirty="0">
                <a:solidFill>
                  <a:srgbClr val="0070C0"/>
                </a:solidFill>
              </a:rPr>
              <a:t>important part of developing </a:t>
            </a:r>
            <a:r>
              <a:rPr lang="en-US" dirty="0"/>
              <a:t>object-oriented software and the software development process.  </a:t>
            </a:r>
          </a:p>
          <a:p>
            <a:r>
              <a:rPr lang="en-US" dirty="0"/>
              <a:t>UML uses </a:t>
            </a:r>
            <a:r>
              <a:rPr lang="en-US" dirty="0">
                <a:solidFill>
                  <a:srgbClr val="0070C0"/>
                </a:solidFill>
              </a:rPr>
              <a:t>mostly graphical notations </a:t>
            </a:r>
            <a:r>
              <a:rPr lang="en-US" dirty="0"/>
              <a:t>to express the design of software projects. </a:t>
            </a:r>
          </a:p>
          <a:p>
            <a:r>
              <a:rPr lang="en-US" dirty="0"/>
              <a:t>Using UML helps project teams </a:t>
            </a:r>
            <a:r>
              <a:rPr lang="en-US" dirty="0">
                <a:solidFill>
                  <a:srgbClr val="0070C0"/>
                </a:solidFill>
              </a:rPr>
              <a:t>communicate, explore potential designs, and validate</a:t>
            </a:r>
            <a:r>
              <a:rPr lang="en-US" dirty="0"/>
              <a:t> the architectural design of the software.</a:t>
            </a:r>
          </a:p>
        </p:txBody>
      </p:sp>
    </p:spTree>
    <p:extLst>
      <p:ext uri="{BB962C8B-B14F-4D97-AF65-F5344CB8AC3E}">
        <p14:creationId xmlns:p14="http://schemas.microsoft.com/office/powerpoint/2010/main" val="1379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gradFill flip="none" rotWithShape="1">
            <a:gsLst>
              <a:gs pos="0">
                <a:srgbClr val="005B9E"/>
              </a:gs>
              <a:gs pos="100000">
                <a:srgbClr val="00345C"/>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5" name="Picture 2" descr="http://www.i-studentadvisor.com/nci/english/nci-english_logo.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801" y="180522"/>
            <a:ext cx="1338942" cy="801228"/>
          </a:xfrm>
          <a:prstGeom prst="rect">
            <a:avLst/>
          </a:prstGeom>
          <a:noFill/>
          <a:effectLst>
            <a:glow rad="63500">
              <a:schemeClr val="accent1">
                <a:satMod val="175000"/>
                <a:alpha val="20000"/>
              </a:schemeClr>
            </a:glo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46400" y="1794178"/>
            <a:ext cx="8851199" cy="830997"/>
          </a:xfrm>
          <a:prstGeom prst="rect">
            <a:avLst/>
          </a:prstGeom>
          <a:noFill/>
        </p:spPr>
        <p:txBody>
          <a:bodyPr wrap="square" rtlCol="0">
            <a:spAutoFit/>
          </a:bodyPr>
          <a:lstStyle/>
          <a:p>
            <a:pPr algn="ctr"/>
            <a:r>
              <a:rPr lang="en-IE" sz="4800" dirty="0">
                <a:ln>
                  <a:solidFill>
                    <a:srgbClr val="33CCFF"/>
                  </a:solidFill>
                </a:ln>
                <a:solidFill>
                  <a:srgbClr val="00FFFF"/>
                </a:solidFill>
                <a:latin typeface="Arial Black" panose="020B0A04020102020204" pitchFamily="34" charset="0"/>
              </a:rPr>
              <a:t>UML Tools</a:t>
            </a:r>
            <a:endParaRPr lang="en-US" sz="3600" b="1" dirty="0">
              <a:ln>
                <a:solidFill>
                  <a:srgbClr val="33CCFF"/>
                </a:solidFill>
              </a:ln>
              <a:solidFill>
                <a:srgbClr val="00FFFF"/>
              </a:solidFill>
              <a:effectLst/>
              <a:latin typeface="Arial Black" panose="020B0A04020102020204" pitchFamily="34" charset="0"/>
            </a:endParaRPr>
          </a:p>
        </p:txBody>
      </p:sp>
    </p:spTree>
    <p:extLst>
      <p:ext uri="{BB962C8B-B14F-4D97-AF65-F5344CB8AC3E}">
        <p14:creationId xmlns:p14="http://schemas.microsoft.com/office/powerpoint/2010/main" val="3946888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Directed Learning</a:t>
            </a:r>
          </a:p>
        </p:txBody>
      </p:sp>
      <p:sp>
        <p:nvSpPr>
          <p:cNvPr id="3" name="ตัวยึดเนื้อหา 2"/>
          <p:cNvSpPr>
            <a:spLocks noGrp="1"/>
          </p:cNvSpPr>
          <p:nvPr>
            <p:ph sz="quarter" idx="1"/>
          </p:nvPr>
        </p:nvSpPr>
        <p:spPr/>
        <p:txBody>
          <a:bodyPr>
            <a:normAutofit/>
          </a:bodyPr>
          <a:lstStyle/>
          <a:p>
            <a:r>
              <a:rPr lang="en-US" sz="2000" dirty="0"/>
              <a:t>Labs</a:t>
            </a:r>
          </a:p>
          <a:p>
            <a:r>
              <a:rPr lang="en-US" sz="2000" dirty="0"/>
              <a:t>Use Cases</a:t>
            </a:r>
          </a:p>
          <a:p>
            <a:r>
              <a:rPr lang="en-US" sz="2000" dirty="0"/>
              <a:t>Udemy Video</a:t>
            </a:r>
          </a:p>
          <a:p>
            <a:endParaRPr lang="en-US" sz="2000" dirty="0"/>
          </a:p>
          <a:p>
            <a:endParaRPr lang="en-US" sz="2000" dirty="0"/>
          </a:p>
          <a:p>
            <a:endParaRPr lang="en-US" dirty="0"/>
          </a:p>
        </p:txBody>
      </p:sp>
    </p:spTree>
    <p:extLst>
      <p:ext uri="{BB962C8B-B14F-4D97-AF65-F5344CB8AC3E}">
        <p14:creationId xmlns:p14="http://schemas.microsoft.com/office/powerpoint/2010/main" val="117859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A126C9-93F8-3A4A-BA97-70E16B70C587}"/>
              </a:ext>
            </a:extLst>
          </p:cNvPr>
          <p:cNvSpPr>
            <a:spLocks noGrp="1"/>
          </p:cNvSpPr>
          <p:nvPr>
            <p:ph type="dt" sz="half" idx="10"/>
          </p:nvPr>
        </p:nvSpPr>
        <p:spPr/>
        <p:txBody>
          <a:bodyPr/>
          <a:lstStyle/>
          <a:p>
            <a:pPr defTabSz="685800" eaLnBrk="0" hangingPunct="0"/>
            <a:r>
              <a:rPr lang="en-US" altLang="en-US" b="0">
                <a:solidFill>
                  <a:srgbClr val="000000"/>
                </a:solidFill>
                <a:latin typeface="Times" pitchFamily="2" charset="0"/>
                <a:cs typeface="+mn-cs"/>
              </a:rPr>
              <a:t>© Lethbridge/Laganière 2005</a:t>
            </a:r>
          </a:p>
        </p:txBody>
      </p:sp>
      <p:sp>
        <p:nvSpPr>
          <p:cNvPr id="5" name="Footer Placeholder 4">
            <a:extLst>
              <a:ext uri="{FF2B5EF4-FFF2-40B4-BE49-F238E27FC236}">
                <a16:creationId xmlns:a16="http://schemas.microsoft.com/office/drawing/2014/main" id="{E892DF88-8F96-E44F-8E5E-9E665324326F}"/>
              </a:ext>
            </a:extLst>
          </p:cNvPr>
          <p:cNvSpPr>
            <a:spLocks noGrp="1"/>
          </p:cNvSpPr>
          <p:nvPr>
            <p:ph type="ftr" sz="quarter" idx="11"/>
          </p:nvPr>
        </p:nvSpPr>
        <p:spPr/>
        <p:txBody>
          <a:bodyPr/>
          <a:lstStyle/>
          <a:p>
            <a:pPr defTabSz="685800" eaLnBrk="0" hangingPunct="0"/>
            <a:r>
              <a:rPr lang="en-US" altLang="en-US" b="0">
                <a:solidFill>
                  <a:srgbClr val="000000"/>
                </a:solidFill>
                <a:latin typeface="Times" pitchFamily="2" charset="0"/>
                <a:cs typeface="+mn-cs"/>
              </a:rPr>
              <a:t>Chapter 1: Software and Software Engineering</a:t>
            </a:r>
          </a:p>
        </p:txBody>
      </p:sp>
      <p:sp>
        <p:nvSpPr>
          <p:cNvPr id="6" name="Slide Number Placeholder 5">
            <a:extLst>
              <a:ext uri="{FF2B5EF4-FFF2-40B4-BE49-F238E27FC236}">
                <a16:creationId xmlns:a16="http://schemas.microsoft.com/office/drawing/2014/main" id="{BBCB1792-2B0D-6C40-9A47-6B1D7445D0E3}"/>
              </a:ext>
            </a:extLst>
          </p:cNvPr>
          <p:cNvSpPr>
            <a:spLocks noGrp="1"/>
          </p:cNvSpPr>
          <p:nvPr>
            <p:ph type="sldNum" sz="quarter" idx="12"/>
          </p:nvPr>
        </p:nvSpPr>
        <p:spPr/>
        <p:txBody>
          <a:bodyPr/>
          <a:lstStyle/>
          <a:p>
            <a:pPr defTabSz="685800" eaLnBrk="0" hangingPunct="0"/>
            <a:fld id="{D45E4274-1748-414B-9416-AD133E182C9C}" type="slidenum">
              <a:rPr lang="en-US" altLang="en-US" b="0">
                <a:solidFill>
                  <a:srgbClr val="000000"/>
                </a:solidFill>
                <a:latin typeface="Times" pitchFamily="2" charset="0"/>
                <a:cs typeface="+mn-cs"/>
              </a:rPr>
              <a:pPr defTabSz="685800" eaLnBrk="0" hangingPunct="0"/>
              <a:t>5</a:t>
            </a:fld>
            <a:endParaRPr lang="en-US" altLang="en-US" b="0">
              <a:solidFill>
                <a:srgbClr val="000000"/>
              </a:solidFill>
              <a:latin typeface="Times" pitchFamily="2" charset="0"/>
              <a:cs typeface="+mn-cs"/>
            </a:endParaRPr>
          </a:p>
        </p:txBody>
      </p:sp>
      <p:sp>
        <p:nvSpPr>
          <p:cNvPr id="16386" name="Rectangle 2">
            <a:extLst>
              <a:ext uri="{FF2B5EF4-FFF2-40B4-BE49-F238E27FC236}">
                <a16:creationId xmlns:a16="http://schemas.microsoft.com/office/drawing/2014/main" id="{9E379502-2923-DD4C-869C-AF098A8B4ADE}"/>
              </a:ext>
            </a:extLst>
          </p:cNvPr>
          <p:cNvSpPr>
            <a:spLocks noGrp="1" noChangeArrowheads="1"/>
          </p:cNvSpPr>
          <p:nvPr>
            <p:ph type="title"/>
          </p:nvPr>
        </p:nvSpPr>
        <p:spPr/>
        <p:txBody>
          <a:bodyPr/>
          <a:lstStyle/>
          <a:p>
            <a:r>
              <a:rPr lang="en-US" altLang="en-US" dirty="0"/>
              <a:t>1.2 Definition: What is Software Engineering?...</a:t>
            </a:r>
          </a:p>
        </p:txBody>
      </p:sp>
      <p:sp>
        <p:nvSpPr>
          <p:cNvPr id="16387" name="Rectangle 3">
            <a:extLst>
              <a:ext uri="{FF2B5EF4-FFF2-40B4-BE49-F238E27FC236}">
                <a16:creationId xmlns:a16="http://schemas.microsoft.com/office/drawing/2014/main" id="{A5DF14EA-7EA9-EC4C-ABD8-D1EC7FE5E4FF}"/>
              </a:ext>
            </a:extLst>
          </p:cNvPr>
          <p:cNvSpPr>
            <a:spLocks noGrp="1" noChangeArrowheads="1"/>
          </p:cNvSpPr>
          <p:nvPr>
            <p:ph type="body" idx="1"/>
          </p:nvPr>
        </p:nvSpPr>
        <p:spPr>
          <a:xfrm>
            <a:off x="1259632" y="1028700"/>
            <a:ext cx="7488832" cy="3600450"/>
          </a:xfrm>
        </p:spPr>
        <p:txBody>
          <a:bodyPr/>
          <a:lstStyle/>
          <a:p>
            <a:r>
              <a:rPr lang="en-US" altLang="en-US" sz="2200" dirty="0"/>
              <a:t>The process of </a:t>
            </a:r>
            <a:r>
              <a:rPr lang="en-US" altLang="en-US" sz="2200" dirty="0">
                <a:solidFill>
                  <a:srgbClr val="0070C0"/>
                </a:solidFill>
              </a:rPr>
              <a:t>solving customers’ problems </a:t>
            </a:r>
            <a:r>
              <a:rPr lang="en-US" altLang="en-US" sz="2200" dirty="0"/>
              <a:t>by the systematic development and evolution of large, high-quality software systems within cost, time and other constraints</a:t>
            </a:r>
          </a:p>
          <a:p>
            <a:endParaRPr lang="en-US" altLang="en-US" dirty="0"/>
          </a:p>
          <a:p>
            <a:r>
              <a:rPr lang="en-US" altLang="en-US" dirty="0"/>
              <a:t>Other definitions:</a:t>
            </a:r>
          </a:p>
          <a:p>
            <a:pPr lvl="1"/>
            <a:r>
              <a:rPr lang="en-US" altLang="en-US" sz="1350" dirty="0"/>
              <a:t>IEEE: (1) the application of a systematic, disciplined, quantifiable approach to the development, operation, maintenance of software; that is, the application of engineering to software. (2) The study of approaches as in (1).</a:t>
            </a:r>
          </a:p>
          <a:p>
            <a:pPr lvl="1"/>
            <a:r>
              <a:rPr lang="en-US" altLang="en-US" sz="1350" dirty="0"/>
              <a:t>The Canadian Standards Association: The systematic activities involved in the design, implementation and testing of software to optimize its production and support.</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410503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5496" y="0"/>
            <a:ext cx="3744416" cy="411510"/>
          </a:xfrm>
        </p:spPr>
        <p:txBody>
          <a:bodyPr>
            <a:noAutofit/>
          </a:bodyPr>
          <a:lstStyle/>
          <a:p>
            <a:r>
              <a:rPr lang="en-US" sz="2400" b="1" dirty="0">
                <a:latin typeface="Arial" panose="020B0604020202020204" pitchFamily="34" charset="0"/>
                <a:ea typeface="ＭＳ Ｐゴシック" panose="020B0600070205080204" pitchFamily="34" charset="-128"/>
                <a:cs typeface="Arial" panose="020B0604020202020204" pitchFamily="34" charset="0"/>
              </a:rPr>
              <a:t>Software Engineering</a:t>
            </a:r>
          </a:p>
        </p:txBody>
      </p:sp>
      <p:sp>
        <p:nvSpPr>
          <p:cNvPr id="542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Comic Sans MS" panose="030F0702030302020204" pitchFamily="66" charset="0"/>
                <a:ea typeface="ＭＳ Ｐゴシック" panose="020B0600070205080204" pitchFamily="34" charset="-128"/>
              </a:defRPr>
            </a:lvl1pPr>
            <a:lvl2pPr marL="557213" indent="-214313">
              <a:defRPr sz="1800">
                <a:solidFill>
                  <a:schemeClr val="tx1"/>
                </a:solidFill>
                <a:latin typeface="Comic Sans MS" panose="030F0702030302020204" pitchFamily="66" charset="0"/>
                <a:ea typeface="ＭＳ Ｐゴシック" panose="020B0600070205080204" pitchFamily="34" charset="-128"/>
              </a:defRPr>
            </a:lvl2pPr>
            <a:lvl3pPr marL="857250" indent="-171450">
              <a:defRPr sz="1800">
                <a:solidFill>
                  <a:schemeClr val="tx1"/>
                </a:solidFill>
                <a:latin typeface="Comic Sans MS" panose="030F0702030302020204" pitchFamily="66" charset="0"/>
                <a:ea typeface="ＭＳ Ｐゴシック" panose="020B0600070205080204" pitchFamily="34" charset="-128"/>
              </a:defRPr>
            </a:lvl3pPr>
            <a:lvl4pPr marL="1200150" indent="-171450">
              <a:defRPr sz="1800">
                <a:solidFill>
                  <a:schemeClr val="tx1"/>
                </a:solidFill>
                <a:latin typeface="Comic Sans MS" panose="030F0702030302020204" pitchFamily="66" charset="0"/>
                <a:ea typeface="ＭＳ Ｐゴシック" panose="020B0600070205080204" pitchFamily="34" charset="-128"/>
              </a:defRPr>
            </a:lvl4pPr>
            <a:lvl5pPr marL="1543050" indent="-171450">
              <a:defRPr sz="1800">
                <a:solidFill>
                  <a:schemeClr val="tx1"/>
                </a:solidFill>
                <a:latin typeface="Comic Sans MS" panose="030F0702030302020204" pitchFamily="66" charset="0"/>
                <a:ea typeface="ＭＳ Ｐゴシック" panose="020B0600070205080204" pitchFamily="34" charset="-128"/>
              </a:defRPr>
            </a:lvl5pPr>
            <a:lvl6pPr marL="1885950" indent="-171450" algn="ctr"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algn="ctr"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algn="ctr"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algn="ctr"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A16022B-E172-4789-B8E3-15F4195F71B3}" type="slidenum">
              <a:rPr kumimoji="0" lang="en-US"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54277" name="Picture 5"/>
          <p:cNvPicPr>
            <a:picLocks noChangeAspect="1"/>
          </p:cNvPicPr>
          <p:nvPr/>
        </p:nvPicPr>
        <p:blipFill rotWithShape="1">
          <a:blip r:embed="rId3">
            <a:extLst>
              <a:ext uri="{28A0092B-C50C-407E-A947-70E740481C1C}">
                <a14:useLocalDpi xmlns:a14="http://schemas.microsoft.com/office/drawing/2010/main" val="0"/>
              </a:ext>
            </a:extLst>
          </a:blip>
          <a:srcRect r="79531" b="50000"/>
          <a:stretch/>
        </p:blipFill>
        <p:spPr bwMode="auto">
          <a:xfrm>
            <a:off x="1524000" y="411510"/>
            <a:ext cx="1247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3B20533-CFEA-C941-A20E-69A35EE77484}"/>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r="59450" b="50000"/>
          <a:stretch/>
        </p:blipFill>
        <p:spPr bwMode="auto">
          <a:xfrm>
            <a:off x="2771800" y="411510"/>
            <a:ext cx="122413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B9206040-CB26-B048-8C30-EAA28FA2908D}"/>
              </a:ext>
            </a:extLst>
          </p:cNvPr>
          <p:cNvPicPr>
            <a:picLocks noChangeAspect="1"/>
          </p:cNvPicPr>
          <p:nvPr/>
        </p:nvPicPr>
        <p:blipFill rotWithShape="1">
          <a:blip r:embed="rId3">
            <a:extLst>
              <a:ext uri="{28A0092B-C50C-407E-A947-70E740481C1C}">
                <a14:useLocalDpi xmlns:a14="http://schemas.microsoft.com/office/drawing/2010/main" val="0"/>
              </a:ext>
            </a:extLst>
          </a:blip>
          <a:srcRect l="40550" r="40551" b="50000"/>
          <a:stretch/>
        </p:blipFill>
        <p:spPr bwMode="auto">
          <a:xfrm>
            <a:off x="3995936" y="411510"/>
            <a:ext cx="115212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EFCEAB9D-7EF5-8748-AA97-D295FA940801}"/>
              </a:ext>
            </a:extLst>
          </p:cNvPr>
          <p:cNvPicPr>
            <a:picLocks noChangeAspect="1"/>
          </p:cNvPicPr>
          <p:nvPr/>
        </p:nvPicPr>
        <p:blipFill rotWithShape="1">
          <a:blip r:embed="rId3">
            <a:extLst>
              <a:ext uri="{28A0092B-C50C-407E-A947-70E740481C1C}">
                <a14:useLocalDpi xmlns:a14="http://schemas.microsoft.com/office/drawing/2010/main" val="0"/>
              </a:ext>
            </a:extLst>
          </a:blip>
          <a:srcRect l="60631" r="20470" b="50000"/>
          <a:stretch/>
        </p:blipFill>
        <p:spPr bwMode="auto">
          <a:xfrm>
            <a:off x="5220072" y="411510"/>
            <a:ext cx="115212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F1A25D38-F7BC-164F-B7CB-F3EBEED0A27E}"/>
              </a:ext>
            </a:extLst>
          </p:cNvPr>
          <p:cNvPicPr>
            <a:picLocks noChangeAspect="1"/>
          </p:cNvPicPr>
          <p:nvPr/>
        </p:nvPicPr>
        <p:blipFill rotWithShape="1">
          <a:blip r:embed="rId3">
            <a:extLst>
              <a:ext uri="{28A0092B-C50C-407E-A947-70E740481C1C}">
                <a14:useLocalDpi xmlns:a14="http://schemas.microsoft.com/office/drawing/2010/main" val="0"/>
              </a:ext>
            </a:extLst>
          </a:blip>
          <a:srcRect l="79531" b="50000"/>
          <a:stretch/>
        </p:blipFill>
        <p:spPr bwMode="auto">
          <a:xfrm>
            <a:off x="6372200" y="411510"/>
            <a:ext cx="1247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D30D741B-101E-6947-BE17-6C753525A996}"/>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r="79531"/>
          <a:stretch/>
        </p:blipFill>
        <p:spPr bwMode="auto">
          <a:xfrm>
            <a:off x="1524000" y="2697510"/>
            <a:ext cx="1247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127A2361-2E46-6248-840E-54AF0CD453E7}"/>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t="50000" r="59450"/>
          <a:stretch/>
        </p:blipFill>
        <p:spPr bwMode="auto">
          <a:xfrm>
            <a:off x="2771800" y="2697510"/>
            <a:ext cx="122413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EC9EAF-6E67-CD49-A000-5EB8FC830F92}"/>
              </a:ext>
            </a:extLst>
          </p:cNvPr>
          <p:cNvPicPr>
            <a:picLocks noChangeAspect="1"/>
          </p:cNvPicPr>
          <p:nvPr/>
        </p:nvPicPr>
        <p:blipFill rotWithShape="1">
          <a:blip r:embed="rId3">
            <a:extLst>
              <a:ext uri="{28A0092B-C50C-407E-A947-70E740481C1C}">
                <a14:useLocalDpi xmlns:a14="http://schemas.microsoft.com/office/drawing/2010/main" val="0"/>
              </a:ext>
            </a:extLst>
          </a:blip>
          <a:srcRect l="40550" t="50000" r="40551"/>
          <a:stretch/>
        </p:blipFill>
        <p:spPr bwMode="auto">
          <a:xfrm>
            <a:off x="3995936" y="2697510"/>
            <a:ext cx="115212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A8807561-7AF6-E948-A93F-DD76D2D74062}"/>
              </a:ext>
            </a:extLst>
          </p:cNvPr>
          <p:cNvPicPr>
            <a:picLocks noChangeAspect="1"/>
          </p:cNvPicPr>
          <p:nvPr/>
        </p:nvPicPr>
        <p:blipFill rotWithShape="1">
          <a:blip r:embed="rId3">
            <a:extLst>
              <a:ext uri="{28A0092B-C50C-407E-A947-70E740481C1C}">
                <a14:useLocalDpi xmlns:a14="http://schemas.microsoft.com/office/drawing/2010/main" val="0"/>
              </a:ext>
            </a:extLst>
          </a:blip>
          <a:srcRect l="60631" t="50000" r="20470"/>
          <a:stretch/>
        </p:blipFill>
        <p:spPr bwMode="auto">
          <a:xfrm>
            <a:off x="5220072" y="2697510"/>
            <a:ext cx="115212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E4E6E5DE-9A14-F44B-975F-F573EA1CE4C2}"/>
              </a:ext>
            </a:extLst>
          </p:cNvPr>
          <p:cNvPicPr>
            <a:picLocks noChangeAspect="1"/>
          </p:cNvPicPr>
          <p:nvPr/>
        </p:nvPicPr>
        <p:blipFill rotWithShape="1">
          <a:blip r:embed="rId3">
            <a:extLst>
              <a:ext uri="{28A0092B-C50C-407E-A947-70E740481C1C}">
                <a14:useLocalDpi xmlns:a14="http://schemas.microsoft.com/office/drawing/2010/main" val="0"/>
              </a:ext>
            </a:extLst>
          </a:blip>
          <a:srcRect l="79531" t="50000"/>
          <a:stretch/>
        </p:blipFill>
        <p:spPr bwMode="auto">
          <a:xfrm>
            <a:off x="6372200" y="2697510"/>
            <a:ext cx="1247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64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BUGs – SPACE disaster  </a:t>
            </a:r>
          </a:p>
        </p:txBody>
      </p:sp>
      <p:sp>
        <p:nvSpPr>
          <p:cNvPr id="6" name="Content Placeholder 5"/>
          <p:cNvSpPr>
            <a:spLocks noGrp="1"/>
          </p:cNvSpPr>
          <p:nvPr>
            <p:ph sz="half" idx="2"/>
          </p:nvPr>
        </p:nvSpPr>
        <p:spPr>
          <a:xfrm>
            <a:off x="5490102" y="2746400"/>
            <a:ext cx="3396144" cy="1969794"/>
          </a:xfrm>
        </p:spPr>
        <p:txBody>
          <a:bodyPr>
            <a:normAutofit fontScale="92500"/>
          </a:bodyPr>
          <a:lstStyle/>
          <a:p>
            <a:r>
              <a:rPr lang="de-DE" sz="1725" dirty="0"/>
              <a:t>The reason for the explosion was a software error (</a:t>
            </a:r>
            <a:r>
              <a:rPr lang="en-US" sz="1800" dirty="0">
                <a:latin typeface="Times New Roman" panose="02020603050405020304" pitchFamily="18" charset="0"/>
              </a:rPr>
              <a:t>Attempt to cram a 64-floating point number to a 16-bit integer failed)</a:t>
            </a:r>
            <a:endParaRPr lang="de-DE" sz="1725" dirty="0"/>
          </a:p>
          <a:p>
            <a:r>
              <a:rPr lang="en-US" sz="1725" dirty="0"/>
              <a:t>Financial loss: $500,000,000</a:t>
            </a:r>
            <a:br>
              <a:rPr lang="en-US" sz="1725" dirty="0"/>
            </a:br>
            <a:r>
              <a:rPr lang="en-US" sz="1725" dirty="0"/>
              <a:t>(including indirect costs: $2,000,000,000)</a:t>
            </a:r>
          </a:p>
        </p:txBody>
      </p:sp>
      <p:sp>
        <p:nvSpPr>
          <p:cNvPr id="9" name="TextBox 8"/>
          <p:cNvSpPr txBox="1"/>
          <p:nvPr/>
        </p:nvSpPr>
        <p:spPr>
          <a:xfrm>
            <a:off x="5220072" y="1599643"/>
            <a:ext cx="3078342" cy="1061829"/>
          </a:xfrm>
          <a:prstGeom prst="rect">
            <a:avLst/>
          </a:prstGeom>
          <a:noFill/>
        </p:spPr>
        <p:txBody>
          <a:bodyPr wrap="square" rtlCol="0">
            <a:spAutoFit/>
          </a:bodyPr>
          <a:lstStyle/>
          <a:p>
            <a:pPr defTabSz="685800" fontAlgn="auto">
              <a:spcBef>
                <a:spcPts val="0"/>
              </a:spcBef>
              <a:spcAft>
                <a:spcPts val="0"/>
              </a:spcAft>
            </a:pPr>
            <a:r>
              <a:rPr lang="de-DE" sz="2100" dirty="0">
                <a:solidFill>
                  <a:prstClr val="black"/>
                </a:solidFill>
                <a:latin typeface="Calibri"/>
                <a:cs typeface="+mn-cs"/>
              </a:rPr>
              <a:t>Maiden </a:t>
            </a:r>
            <a:r>
              <a:rPr lang="de-DE" sz="2100" dirty="0" err="1">
                <a:solidFill>
                  <a:prstClr val="black"/>
                </a:solidFill>
                <a:latin typeface="Calibri"/>
                <a:cs typeface="+mn-cs"/>
              </a:rPr>
              <a:t>flight</a:t>
            </a:r>
            <a:r>
              <a:rPr lang="de-DE" sz="2100" dirty="0">
                <a:solidFill>
                  <a:prstClr val="black"/>
                </a:solidFill>
                <a:latin typeface="Calibri"/>
                <a:cs typeface="+mn-cs"/>
              </a:rPr>
              <a:t> </a:t>
            </a:r>
            <a:r>
              <a:rPr lang="de-DE" sz="2100" dirty="0" err="1">
                <a:solidFill>
                  <a:prstClr val="black"/>
                </a:solidFill>
                <a:latin typeface="Calibri"/>
                <a:cs typeface="+mn-cs"/>
              </a:rPr>
              <a:t>of</a:t>
            </a:r>
            <a:r>
              <a:rPr lang="de-DE" sz="2100" dirty="0">
                <a:solidFill>
                  <a:prstClr val="black"/>
                </a:solidFill>
                <a:latin typeface="Calibri"/>
                <a:cs typeface="+mn-cs"/>
              </a:rPr>
              <a:t>  </a:t>
            </a:r>
            <a:r>
              <a:rPr lang="de-DE" sz="2100" dirty="0" err="1">
                <a:solidFill>
                  <a:prstClr val="black"/>
                </a:solidFill>
                <a:latin typeface="Calibri"/>
                <a:cs typeface="+mn-cs"/>
              </a:rPr>
              <a:t>the</a:t>
            </a:r>
            <a:r>
              <a:rPr lang="de-DE" sz="2100" dirty="0">
                <a:solidFill>
                  <a:prstClr val="black"/>
                </a:solidFill>
                <a:latin typeface="Calibri"/>
                <a:cs typeface="+mn-cs"/>
              </a:rPr>
              <a:t> Ariane 5 rocket on </a:t>
            </a:r>
            <a:r>
              <a:rPr lang="de-DE" sz="2100" dirty="0" err="1">
                <a:solidFill>
                  <a:prstClr val="black"/>
                </a:solidFill>
                <a:latin typeface="Calibri"/>
                <a:cs typeface="+mn-cs"/>
              </a:rPr>
              <a:t>the</a:t>
            </a:r>
            <a:r>
              <a:rPr lang="de-DE" sz="2100" dirty="0">
                <a:solidFill>
                  <a:prstClr val="black"/>
                </a:solidFill>
                <a:latin typeface="Calibri"/>
                <a:cs typeface="+mn-cs"/>
              </a:rPr>
              <a:t> 4th </a:t>
            </a:r>
            <a:r>
              <a:rPr lang="de-DE" sz="2100" dirty="0" err="1">
                <a:solidFill>
                  <a:prstClr val="black"/>
                </a:solidFill>
                <a:latin typeface="Calibri"/>
                <a:cs typeface="+mn-cs"/>
              </a:rPr>
              <a:t>of</a:t>
            </a:r>
            <a:r>
              <a:rPr lang="de-DE" sz="2100" dirty="0">
                <a:solidFill>
                  <a:prstClr val="black"/>
                </a:solidFill>
                <a:latin typeface="Calibri"/>
                <a:cs typeface="+mn-cs"/>
              </a:rPr>
              <a:t> June 1996</a:t>
            </a:r>
            <a:endParaRPr lang="en-US" sz="2100" dirty="0">
              <a:solidFill>
                <a:prstClr val="black"/>
              </a:solidFill>
              <a:latin typeface="Calibri"/>
              <a:cs typeface="+mn-cs"/>
            </a:endParaRPr>
          </a:p>
        </p:txBody>
      </p:sp>
      <p:pic>
        <p:nvPicPr>
          <p:cNvPr id="393218" name="Picture 2" descr="Butrous Foundation on Twitter: &quot;On 4th of June 1996, an unmanned Ariane 5  rocket launched by the European Space Agency exploded just forty seconds  after its lift-off. The cause most likely software">
            <a:extLst>
              <a:ext uri="{FF2B5EF4-FFF2-40B4-BE49-F238E27FC236}">
                <a16:creationId xmlns:a16="http://schemas.microsoft.com/office/drawing/2014/main" id="{F59F2D24-5CF5-3E48-8EB7-21861A338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5606"/>
            <a:ext cx="5106123"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28725" y="528066"/>
            <a:ext cx="6748463" cy="650643"/>
          </a:xfrm>
        </p:spPr>
        <p:txBody>
          <a:bodyPr>
            <a:normAutofit/>
          </a:bodyPr>
          <a:lstStyle/>
          <a:p>
            <a:pPr algn="ctr"/>
            <a:r>
              <a:rPr lang="en-US" sz="3000" dirty="0"/>
              <a:t>Phases in the Design Process</a:t>
            </a:r>
            <a:endParaRPr lang="en-GB" sz="3000" dirty="0"/>
          </a:p>
        </p:txBody>
      </p:sp>
      <p:pic>
        <p:nvPicPr>
          <p:cNvPr id="35843" name="Picture 3"/>
          <p:cNvPicPr>
            <a:picLocks noChangeArrowheads="1"/>
          </p:cNvPicPr>
          <p:nvPr/>
        </p:nvPicPr>
        <p:blipFill>
          <a:blip r:embed="rId3" cstate="print"/>
          <a:srcRect/>
          <a:stretch>
            <a:fillRect/>
          </a:stretch>
        </p:blipFill>
        <p:spPr bwMode="auto">
          <a:xfrm>
            <a:off x="1254942" y="1524000"/>
            <a:ext cx="6638925" cy="2596754"/>
          </a:xfrm>
          <a:prstGeom prst="rect">
            <a:avLst/>
          </a:prstGeom>
          <a:noFill/>
          <a:ln w="12700">
            <a:noFill/>
            <a:miter lim="800000"/>
            <a:headEnd/>
            <a:tailEnd/>
          </a:ln>
          <a:effectLst/>
        </p:spPr>
      </p:pic>
      <p:sp>
        <p:nvSpPr>
          <p:cNvPr id="4" name="Slide Number Placeholder 3"/>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8</a:t>
            </a:fld>
            <a:endParaRPr lang="en-US">
              <a:solidFill>
                <a:srgbClr val="424456">
                  <a:shade val="90000"/>
                </a:srgbClr>
              </a:solidFill>
              <a:latin typeface="Times New Roman" charset="0"/>
              <a:cs typeface="+mn-cs"/>
            </a:endParaRPr>
          </a:p>
        </p:txBody>
      </p:sp>
      <p:sp>
        <p:nvSpPr>
          <p:cNvPr id="5" name="Footer Placeholder 4"/>
          <p:cNvSpPr>
            <a:spLocks noGrp="1"/>
          </p:cNvSpPr>
          <p:nvPr>
            <p:ph type="ftr" sz="quarter" idx="11"/>
          </p:nvPr>
        </p:nvSpPr>
        <p:spPr/>
        <p:txBody>
          <a:bodyPr/>
          <a:lstStyle/>
          <a:p>
            <a:pPr defTabSz="685800">
              <a:lnSpc>
                <a:spcPct val="90000"/>
              </a:lnSpc>
              <a:spcBef>
                <a:spcPct val="20000"/>
              </a:spcBef>
              <a:buFontTx/>
              <a:buChar char="•"/>
            </a:pPr>
            <a:r>
              <a:rPr lang="en-US">
                <a:solidFill>
                  <a:srgbClr val="424456">
                    <a:shade val="90000"/>
                  </a:srgbClr>
                </a:solidFill>
                <a:latin typeface="Times New Roman" charset="0"/>
                <a:cs typeface="+mn-cs"/>
              </a:rPr>
              <a:t>COMP201 - Software Engineering</a:t>
            </a:r>
          </a:p>
        </p:txBody>
      </p:sp>
    </p:spTree>
    <p:extLst>
      <p:ext uri="{BB962C8B-B14F-4D97-AF65-F5344CB8AC3E}">
        <p14:creationId xmlns:p14="http://schemas.microsoft.com/office/powerpoint/2010/main" val="290593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The Design Process</a:t>
            </a:r>
            <a:endParaRPr lang="en-GB"/>
          </a:p>
        </p:txBody>
      </p:sp>
      <p:sp>
        <p:nvSpPr>
          <p:cNvPr id="34821" name="Rectangle 5"/>
          <p:cNvSpPr>
            <a:spLocks noGrp="1" noChangeArrowheads="1"/>
          </p:cNvSpPr>
          <p:nvPr>
            <p:ph idx="1"/>
          </p:nvPr>
        </p:nvSpPr>
        <p:spPr>
          <a:xfrm>
            <a:off x="1143000" y="1428750"/>
            <a:ext cx="6800850" cy="3086100"/>
          </a:xfrm>
          <a:noFill/>
          <a:ln/>
        </p:spPr>
        <p:txBody>
          <a:bodyPr vert="horz" lIns="67866" tIns="33338" rIns="67866" bIns="33338">
            <a:normAutofit/>
          </a:bodyPr>
          <a:lstStyle/>
          <a:p>
            <a:pPr>
              <a:lnSpc>
                <a:spcPct val="90000"/>
              </a:lnSpc>
            </a:pPr>
            <a:r>
              <a:rPr lang="en-US" sz="2100" dirty="0"/>
              <a:t>The system should be described at several different levels of abstraction.</a:t>
            </a:r>
          </a:p>
          <a:p>
            <a:pPr>
              <a:lnSpc>
                <a:spcPct val="90000"/>
              </a:lnSpc>
            </a:pPr>
            <a:r>
              <a:rPr lang="en-US" sz="2100" b="1" dirty="0">
                <a:solidFill>
                  <a:schemeClr val="accent2"/>
                </a:solidFill>
              </a:rPr>
              <a:t>Design takes place in overlapping stages.</a:t>
            </a:r>
            <a:r>
              <a:rPr lang="en-US" sz="2100" dirty="0"/>
              <a:t> It is artificial to separate it into distinct phases, but some separation is usually necessary.</a:t>
            </a:r>
          </a:p>
        </p:txBody>
      </p:sp>
      <p:sp>
        <p:nvSpPr>
          <p:cNvPr id="4" name="Slide Number Placeholder 3"/>
          <p:cNvSpPr>
            <a:spLocks noGrp="1"/>
          </p:cNvSpPr>
          <p:nvPr>
            <p:ph type="sldNum" sz="quarter" idx="12"/>
          </p:nvPr>
        </p:nvSpPr>
        <p:spPr/>
        <p:txBody>
          <a:bodyPr/>
          <a:lstStyle/>
          <a:p>
            <a:pPr defTabSz="685800">
              <a:lnSpc>
                <a:spcPct val="90000"/>
              </a:lnSpc>
              <a:spcBef>
                <a:spcPct val="20000"/>
              </a:spcBef>
              <a:buFontTx/>
              <a:buChar char="•"/>
            </a:pPr>
            <a:fld id="{042AED99-7FB4-404E-8A97-64753DCE42EC}" type="slidenum">
              <a:rPr lang="en-US">
                <a:solidFill>
                  <a:srgbClr val="424456">
                    <a:shade val="90000"/>
                  </a:srgbClr>
                </a:solidFill>
                <a:latin typeface="Times New Roman" charset="0"/>
                <a:cs typeface="+mn-cs"/>
              </a:rPr>
              <a:pPr defTabSz="685800">
                <a:lnSpc>
                  <a:spcPct val="90000"/>
                </a:lnSpc>
                <a:spcBef>
                  <a:spcPct val="20000"/>
                </a:spcBef>
                <a:buFontTx/>
                <a:buChar char="•"/>
              </a:pPr>
              <a:t>9</a:t>
            </a:fld>
            <a:endParaRPr lang="en-US">
              <a:solidFill>
                <a:srgbClr val="424456">
                  <a:shade val="90000"/>
                </a:srgbClr>
              </a:solidFill>
              <a:latin typeface="Times New Roman" charset="0"/>
              <a:cs typeface="+mn-cs"/>
            </a:endParaRPr>
          </a:p>
        </p:txBody>
      </p:sp>
      <p:sp>
        <p:nvSpPr>
          <p:cNvPr id="5" name="Footer Placeholder 4"/>
          <p:cNvSpPr>
            <a:spLocks noGrp="1"/>
          </p:cNvSpPr>
          <p:nvPr>
            <p:ph type="ftr" sz="quarter" idx="11"/>
          </p:nvPr>
        </p:nvSpPr>
        <p:spPr/>
        <p:txBody>
          <a:bodyPr/>
          <a:lstStyle/>
          <a:p>
            <a:pPr defTabSz="685800">
              <a:lnSpc>
                <a:spcPct val="90000"/>
              </a:lnSpc>
              <a:spcBef>
                <a:spcPct val="20000"/>
              </a:spcBef>
              <a:buFontTx/>
              <a:buChar char="•"/>
            </a:pPr>
            <a:r>
              <a:rPr lang="en-US" dirty="0">
                <a:solidFill>
                  <a:srgbClr val="424456">
                    <a:shade val="90000"/>
                  </a:srgbClr>
                </a:solidFill>
                <a:latin typeface="Times New Roman" charset="0"/>
                <a:cs typeface="+mn-cs"/>
              </a:rPr>
              <a:t>COMP201 - Software Engineering</a:t>
            </a:r>
          </a:p>
        </p:txBody>
      </p:sp>
    </p:spTree>
    <p:extLst>
      <p:ext uri="{BB962C8B-B14F-4D97-AF65-F5344CB8AC3E}">
        <p14:creationId xmlns:p14="http://schemas.microsoft.com/office/powerpoint/2010/main" val="3396912905"/>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23.jpeg"/></Relationships>
</file>

<file path=ppt/theme/_rels/theme9.xml.rels><?xml version="1.0" encoding="UTF-8" standalone="yes"?>
<Relationships xmlns="http://schemas.openxmlformats.org/package/2006/relationships"><Relationship Id="rId1" Type="http://schemas.openxmlformats.org/officeDocument/2006/relationships/image" Target="../media/image22.jpeg"/></Relationships>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เริ่มต้น">
  <a:themeElements>
    <a:clrScheme name="เริ่มต้น">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เริ่มต้น">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เริ่มต้น">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11.xml><?xml version="1.0" encoding="utf-8"?>
<a:theme xmlns:a="http://schemas.openxmlformats.org/drawingml/2006/main" name="LlosengMaster">
  <a:themeElements>
    <a:clrScheme name="Lloseng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losengMaster">
      <a:majorFont>
        <a:latin typeface="Arial"/>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lnDef>
  </a:objectDefaults>
  <a:extraClrSchemeLst>
    <a:extraClrScheme>
      <a:clrScheme name="Lloseng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loseng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loseng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loseng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loseng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loseng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loseng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EBook">
  <a:themeElements>
    <a:clrScheme name="SEBoo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Book">
      <a:majorFont>
        <a:latin typeface="Arial"/>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ＭＳ Ｐゴシック" charset="0"/>
          </a:defRPr>
        </a:defPPr>
      </a:lstStyle>
    </a:lnDef>
  </a:objectDefaults>
  <a:extraClrSchemeLst>
    <a:extraClrScheme>
      <a:clrScheme name="SEBoo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Boo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Boo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Boo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Boo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Boo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Boo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PICS Corporate Powerpoint Staff">
  <a:themeElements>
    <a:clrScheme name="Custom 6">
      <a:dk1>
        <a:srgbClr val="0068AC"/>
      </a:dk1>
      <a:lt1>
        <a:srgbClr val="FFFFFF"/>
      </a:lt1>
      <a:dk2>
        <a:srgbClr val="0068AC"/>
      </a:dk2>
      <a:lt2>
        <a:srgbClr val="F2F2F2"/>
      </a:lt2>
      <a:accent1>
        <a:srgbClr val="009DDC"/>
      </a:accent1>
      <a:accent2>
        <a:srgbClr val="492F92"/>
      </a:accent2>
      <a:accent3>
        <a:srgbClr val="F08B1D"/>
      </a:accent3>
      <a:accent4>
        <a:srgbClr val="6A737B"/>
      </a:accent4>
      <a:accent5>
        <a:srgbClr val="A31984"/>
      </a:accent5>
      <a:accent6>
        <a:srgbClr val="E31B23"/>
      </a:accent6>
      <a:hlink>
        <a:srgbClr val="1189D2"/>
      </a:hlink>
      <a:folHlink>
        <a:srgbClr val="FFCF01"/>
      </a:folHlink>
    </a:clrScheme>
    <a:fontScheme name="Custom 1">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mn-lt"/>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ICS_PPT_Template_r4_TLA" id="{061DBC6B-3132-407C-995C-4670A36D3965}" vid="{E4BE13A6-3434-4910-9191-694336BD54CA}"/>
    </a:ext>
  </a:extLst>
</a:theme>
</file>

<file path=ppt/theme/theme3.xml><?xml version="1.0" encoding="utf-8"?>
<a:theme xmlns:a="http://schemas.openxmlformats.org/drawingml/2006/main" name="APICS Corporate Presentation September 2013">
  <a:themeElements>
    <a:clrScheme name="Custom 6">
      <a:dk1>
        <a:srgbClr val="0068AC"/>
      </a:dk1>
      <a:lt1>
        <a:srgbClr val="FFFFFF"/>
      </a:lt1>
      <a:dk2>
        <a:srgbClr val="0068AC"/>
      </a:dk2>
      <a:lt2>
        <a:srgbClr val="F2F2F2"/>
      </a:lt2>
      <a:accent1>
        <a:srgbClr val="009DDC"/>
      </a:accent1>
      <a:accent2>
        <a:srgbClr val="492F92"/>
      </a:accent2>
      <a:accent3>
        <a:srgbClr val="F08B1D"/>
      </a:accent3>
      <a:accent4>
        <a:srgbClr val="6A737B"/>
      </a:accent4>
      <a:accent5>
        <a:srgbClr val="A31984"/>
      </a:accent5>
      <a:accent6>
        <a:srgbClr val="E31B23"/>
      </a:accent6>
      <a:hlink>
        <a:srgbClr val="00AE61"/>
      </a:hlink>
      <a:folHlink>
        <a:srgbClr val="FFCF01"/>
      </a:folHlink>
    </a:clrScheme>
    <a:fontScheme name="Custom 1">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mn-lt"/>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ICS Corporate Powerpoint Staff.potx [Read-Only]" id="{950416E6-F610-4EEB-9440-25AAB0E3FD84}" vid="{1824B52A-AD51-4654-8E4A-0FD27078F1D4}"/>
    </a:ext>
  </a:extLst>
</a:theme>
</file>

<file path=ppt/theme/theme4.xml><?xml version="1.0" encoding="utf-8"?>
<a:theme xmlns:a="http://schemas.openxmlformats.org/drawingml/2006/main" name="1_APICS Corporate Powerpoint Staff">
  <a:themeElements>
    <a:clrScheme name="Custom 3">
      <a:dk1>
        <a:srgbClr val="0068AC"/>
      </a:dk1>
      <a:lt1>
        <a:srgbClr val="FFFFFF"/>
      </a:lt1>
      <a:dk2>
        <a:srgbClr val="009DDC"/>
      </a:dk2>
      <a:lt2>
        <a:srgbClr val="00AEC5"/>
      </a:lt2>
      <a:accent1>
        <a:srgbClr val="009B7B"/>
      </a:accent1>
      <a:accent2>
        <a:srgbClr val="8DC73F"/>
      </a:accent2>
      <a:accent3>
        <a:srgbClr val="F08B1D"/>
      </a:accent3>
      <a:accent4>
        <a:srgbClr val="E31B23"/>
      </a:accent4>
      <a:accent5>
        <a:srgbClr val="A31984"/>
      </a:accent5>
      <a:accent6>
        <a:srgbClr val="492F92"/>
      </a:accent6>
      <a:hlink>
        <a:srgbClr val="FFCF01"/>
      </a:hlink>
      <a:folHlink>
        <a:srgbClr val="BEC0C2"/>
      </a:folHlink>
    </a:clrScheme>
    <a:fontScheme name="Custom 1">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mn-lt"/>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ICS_PPT_Template_r4_TLA" id="{061DBC6B-3132-407C-995C-4670A36D3965}" vid="{E4BE13A6-3434-4910-9191-694336BD54CA}"/>
    </a:ext>
  </a:extLst>
</a:theme>
</file>

<file path=ppt/theme/theme5.xml><?xml version="1.0" encoding="utf-8"?>
<a:theme xmlns:a="http://schemas.openxmlformats.org/drawingml/2006/main" name="for TONY APICS Presentations">
  <a:themeElements>
    <a:clrScheme name="Custom 6">
      <a:dk1>
        <a:srgbClr val="0068AC"/>
      </a:dk1>
      <a:lt1>
        <a:srgbClr val="FFFFFF"/>
      </a:lt1>
      <a:dk2>
        <a:srgbClr val="0068AC"/>
      </a:dk2>
      <a:lt2>
        <a:srgbClr val="F2F2F2"/>
      </a:lt2>
      <a:accent1>
        <a:srgbClr val="009DDC"/>
      </a:accent1>
      <a:accent2>
        <a:srgbClr val="492F92"/>
      </a:accent2>
      <a:accent3>
        <a:srgbClr val="F08B1D"/>
      </a:accent3>
      <a:accent4>
        <a:srgbClr val="6A737B"/>
      </a:accent4>
      <a:accent5>
        <a:srgbClr val="A31984"/>
      </a:accent5>
      <a:accent6>
        <a:srgbClr val="E31B23"/>
      </a:accent6>
      <a:hlink>
        <a:srgbClr val="00AE61"/>
      </a:hlink>
      <a:folHlink>
        <a:srgbClr val="FFCF01"/>
      </a:folHlink>
    </a:clrScheme>
    <a:fontScheme name="Custom 1">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mn-lt"/>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ICS_PPT_Template_r4_TLA" id="{061DBC6B-3132-407C-995C-4670A36D3965}" vid="{E4BE13A6-3434-4910-9191-694336BD54CA}"/>
    </a:ext>
  </a:extLst>
</a:theme>
</file>

<file path=ppt/theme/theme6.xml><?xml version="1.0" encoding="utf-8"?>
<a:theme xmlns:a="http://schemas.openxmlformats.org/drawingml/2006/main" name="1_APICS Corporate Presentation September 2013">
  <a:themeElements>
    <a:clrScheme name="Custom 6">
      <a:dk1>
        <a:srgbClr val="0068AC"/>
      </a:dk1>
      <a:lt1>
        <a:srgbClr val="FFFFFF"/>
      </a:lt1>
      <a:dk2>
        <a:srgbClr val="0068AC"/>
      </a:dk2>
      <a:lt2>
        <a:srgbClr val="F2F2F2"/>
      </a:lt2>
      <a:accent1>
        <a:srgbClr val="009DDC"/>
      </a:accent1>
      <a:accent2>
        <a:srgbClr val="492F92"/>
      </a:accent2>
      <a:accent3>
        <a:srgbClr val="F08B1D"/>
      </a:accent3>
      <a:accent4>
        <a:srgbClr val="6A737B"/>
      </a:accent4>
      <a:accent5>
        <a:srgbClr val="A31984"/>
      </a:accent5>
      <a:accent6>
        <a:srgbClr val="E31B23"/>
      </a:accent6>
      <a:hlink>
        <a:srgbClr val="00AE61"/>
      </a:hlink>
      <a:folHlink>
        <a:srgbClr val="FFCF01"/>
      </a:folHlink>
    </a:clrScheme>
    <a:fontScheme name="Custom 1">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mn-lt"/>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ICS Corporate Powerpoint Staff.potx [Read-Only]" id="{950416E6-F610-4EEB-9440-25AAB0E3FD84}" vid="{1824B52A-AD51-4654-8E4A-0FD27078F1D4}"/>
    </a:ext>
  </a:extLst>
</a:theme>
</file>

<file path=ppt/theme/theme7.xml><?xml version="1.0" encoding="utf-8"?>
<a:theme xmlns:a="http://schemas.openxmlformats.org/drawingml/2006/main" name="1_blank">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Brown 100%">
      <a:srgbClr val="974807"/>
    </a:custClr>
    <a:custClr name="TCS Brown 70%">
      <a:srgbClr val="C07F51"/>
    </a:custClr>
    <a:custClr name="TCS Brown 50%">
      <a:srgbClr val="D5A380"/>
    </a:custClr>
    <a:custClr name="TCS Brown 30%">
      <a:srgbClr val="E6C8B3"/>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Flow">
  <a:themeElements>
    <a:clrScheme name="Custom 2">
      <a:dk1>
        <a:sysClr val="windowText" lastClr="000000"/>
      </a:dk1>
      <a:lt1>
        <a:sysClr val="window" lastClr="FFFFFF"/>
      </a:lt1>
      <a:dk2>
        <a:srgbClr val="424456"/>
      </a:dk2>
      <a:lt2>
        <a:srgbClr val="DEDEDE"/>
      </a:lt2>
      <a:accent1>
        <a:srgbClr val="1F1F33"/>
      </a:accent1>
      <a:accent2>
        <a:srgbClr val="B54703"/>
      </a:accent2>
      <a:accent3>
        <a:srgbClr val="CE0202"/>
      </a:accent3>
      <a:accent4>
        <a:srgbClr val="C4652D"/>
      </a:accent4>
      <a:accent5>
        <a:srgbClr val="8B5D3D"/>
      </a:accent5>
      <a:accent6>
        <a:srgbClr val="3F6E8C"/>
      </a:accent6>
      <a:hlink>
        <a:srgbClr val="E0EFF1"/>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11836</TotalTime>
  <Words>1963</Words>
  <Application>Microsoft Office PowerPoint</Application>
  <PresentationFormat>On-screen Show (16:9)</PresentationFormat>
  <Paragraphs>334</Paragraphs>
  <Slides>43</Slides>
  <Notes>19</Notes>
  <HiddenSlides>0</HiddenSlides>
  <MMClips>0</MMClips>
  <ScaleCrop>false</ScaleCrop>
  <HeadingPairs>
    <vt:vector size="6" baseType="variant">
      <vt:variant>
        <vt:lpstr>Fonts Used</vt:lpstr>
      </vt:variant>
      <vt:variant>
        <vt:i4>19</vt:i4>
      </vt:variant>
      <vt:variant>
        <vt:lpstr>Theme</vt:lpstr>
      </vt:variant>
      <vt:variant>
        <vt:i4>13</vt:i4>
      </vt:variant>
      <vt:variant>
        <vt:lpstr>Slide Titles</vt:lpstr>
      </vt:variant>
      <vt:variant>
        <vt:i4>43</vt:i4>
      </vt:variant>
    </vt:vector>
  </HeadingPairs>
  <TitlesOfParts>
    <vt:vector size="75" baseType="lpstr">
      <vt:lpstr>Arial</vt:lpstr>
      <vt:lpstr>Arial Black</vt:lpstr>
      <vt:lpstr>Arial Narrow</vt:lpstr>
      <vt:lpstr>Bookman Old Style</vt:lpstr>
      <vt:lpstr>Calibri</vt:lpstr>
      <vt:lpstr>Courier</vt:lpstr>
      <vt:lpstr>Courier New</vt:lpstr>
      <vt:lpstr>Franklin Gothic Book</vt:lpstr>
      <vt:lpstr>Franklin Gothic Medium</vt:lpstr>
      <vt:lpstr>Gill Sans MT</vt:lpstr>
      <vt:lpstr>Lucida Grande</vt:lpstr>
      <vt:lpstr>Museo For Dell</vt:lpstr>
      <vt:lpstr>Museo Sans For Dell</vt:lpstr>
      <vt:lpstr>Myriad Pro</vt:lpstr>
      <vt:lpstr>Times</vt:lpstr>
      <vt:lpstr>Times New Roman</vt:lpstr>
      <vt:lpstr>Wingdings</vt:lpstr>
      <vt:lpstr>Wingdings 2</vt:lpstr>
      <vt:lpstr>Wingdings 3</vt:lpstr>
      <vt:lpstr>blank</vt:lpstr>
      <vt:lpstr>APICS Corporate Powerpoint Staff</vt:lpstr>
      <vt:lpstr>APICS Corporate Presentation September 2013</vt:lpstr>
      <vt:lpstr>1_APICS Corporate Powerpoint Staff</vt:lpstr>
      <vt:lpstr>for TONY APICS Presentations</vt:lpstr>
      <vt:lpstr>1_APICS Corporate Presentation September 2013</vt:lpstr>
      <vt:lpstr>1_blank</vt:lpstr>
      <vt:lpstr>Office Theme</vt:lpstr>
      <vt:lpstr>Flow</vt:lpstr>
      <vt:lpstr>เริ่มต้น</vt:lpstr>
      <vt:lpstr>LlosengMaster</vt:lpstr>
      <vt:lpstr>SEBook</vt:lpstr>
      <vt:lpstr>1_Office Theme</vt:lpstr>
      <vt:lpstr>PowerPoint Presentation</vt:lpstr>
      <vt:lpstr>Housekeeping</vt:lpstr>
      <vt:lpstr>PowerPoint Presentation</vt:lpstr>
      <vt:lpstr>PowerPoint Presentation</vt:lpstr>
      <vt:lpstr>1.2 Definition: What is Software Engineering?...</vt:lpstr>
      <vt:lpstr>Software Engineering</vt:lpstr>
      <vt:lpstr>Software BUGs – SPACE disaster  </vt:lpstr>
      <vt:lpstr>Phases in the Design Process</vt:lpstr>
      <vt:lpstr>The Design Process</vt:lpstr>
      <vt:lpstr>Software Design in Reality</vt:lpstr>
      <vt:lpstr>Software Design</vt:lpstr>
      <vt:lpstr>Stages of Design</vt:lpstr>
      <vt:lpstr>Software Engineering Myths: Customer</vt:lpstr>
      <vt:lpstr>Software Engineering Myths: Practitioner</vt:lpstr>
      <vt:lpstr>Teams and Specifications</vt:lpstr>
      <vt:lpstr>Specification</vt:lpstr>
      <vt:lpstr>How Do We Code Efficiently?</vt:lpstr>
      <vt:lpstr>Parallel Development</vt:lpstr>
      <vt:lpstr>Pitfalls of Parallel Development</vt:lpstr>
      <vt:lpstr>Interfaces</vt:lpstr>
      <vt:lpstr>Defining Interfaces</vt:lpstr>
      <vt:lpstr>Efficient software development </vt:lpstr>
      <vt:lpstr>How to obtain Software Reliability?</vt:lpstr>
      <vt:lpstr>Software Engineering Intent</vt:lpstr>
      <vt:lpstr>Conclusions</vt:lpstr>
      <vt:lpstr>PowerPoint Presentation</vt:lpstr>
      <vt:lpstr>PowerPoint Presentation</vt:lpstr>
      <vt:lpstr>PowerPoint Presentation</vt:lpstr>
      <vt:lpstr>What is an Object?</vt:lpstr>
      <vt:lpstr>Object Oriented paradigm</vt:lpstr>
      <vt:lpstr>Classes</vt:lpstr>
      <vt:lpstr>A hierarchy of bicycle classes</vt:lpstr>
      <vt:lpstr>Inheritance means that methods  and/or attributes defined in an  object class can be inherited or  reused by another object class.</vt:lpstr>
      <vt:lpstr>An Inheritance Hierarchy</vt:lpstr>
      <vt:lpstr>Object-Oriented Design</vt:lpstr>
      <vt:lpstr>Is Something a Class or an Instance?</vt:lpstr>
      <vt:lpstr>Naming classes</vt:lpstr>
      <vt:lpstr>2.5 Organizing Classes into Inheritance Hierarchies</vt:lpstr>
      <vt:lpstr>An Example Inheritance Hierarchy</vt:lpstr>
      <vt:lpstr>PowerPoint Presentation</vt:lpstr>
      <vt:lpstr>Unified Modeling Language (UML)</vt:lpstr>
      <vt:lpstr>PowerPoint Presentation</vt:lpstr>
      <vt:lpstr>Directed Learning</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IBM_ADMIN</dc:creator>
  <cp:lastModifiedBy>John Andrews</cp:lastModifiedBy>
  <cp:revision>1013</cp:revision>
  <dcterms:created xsi:type="dcterms:W3CDTF">2013-01-25T22:40:07Z</dcterms:created>
  <dcterms:modified xsi:type="dcterms:W3CDTF">2021-09-28T14:35:05Z</dcterms:modified>
</cp:coreProperties>
</file>